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y="5143500" cx="9144000"/>
  <p:notesSz cx="6858000" cy="9144000"/>
  <p:embeddedFontLst>
    <p:embeddedFont>
      <p:font typeface="Sarabun"/>
      <p:regular r:id="rId63"/>
      <p:bold r:id="rId64"/>
      <p:italic r:id="rId65"/>
      <p:boldItalic r:id="rId66"/>
    </p:embeddedFont>
    <p:embeddedFont>
      <p:font typeface="Raleway"/>
      <p:regular r:id="rId67"/>
      <p:bold r:id="rId68"/>
      <p:italic r:id="rId69"/>
      <p:boldItalic r:id="rId70"/>
    </p:embeddedFont>
    <p:embeddedFont>
      <p:font typeface="Proxima Nova"/>
      <p:regular r:id="rId71"/>
      <p:bold r:id="rId72"/>
      <p:italic r:id="rId73"/>
      <p:boldItalic r:id="rId74"/>
    </p:embeddedFont>
    <p:embeddedFont>
      <p:font typeface="Roboto Medium"/>
      <p:regular r:id="rId75"/>
      <p:bold r:id="rId76"/>
      <p:italic r:id="rId77"/>
      <p:boldItalic r:id="rId78"/>
    </p:embeddedFont>
    <p:embeddedFont>
      <p:font typeface="Nunito"/>
      <p:regular r:id="rId79"/>
      <p:bold r:id="rId80"/>
      <p:italic r:id="rId81"/>
      <p:boldItalic r:id="rId82"/>
    </p:embeddedFont>
    <p:embeddedFont>
      <p:font typeface="Amatic SC"/>
      <p:regular r:id="rId83"/>
      <p:bold r:id="rId84"/>
    </p:embeddedFont>
    <p:embeddedFont>
      <p:font typeface="Anaheim"/>
      <p:regular r:id="rId85"/>
    </p:embeddedFont>
    <p:embeddedFont>
      <p:font typeface="Bebas Neue"/>
      <p:regular r:id="rId86"/>
    </p:embeddedFont>
    <p:embeddedFont>
      <p:font typeface="Proxima Nova Semibold"/>
      <p:regular r:id="rId87"/>
      <p:bold r:id="rId88"/>
      <p:boldItalic r:id="rId89"/>
    </p:embeddedFont>
    <p:embeddedFont>
      <p:font typeface="PT Sans"/>
      <p:regular r:id="rId90"/>
      <p:bold r:id="rId91"/>
      <p:italic r:id="rId92"/>
      <p:boldItalic r:id="rId93"/>
    </p:embeddedFont>
    <p:embeddedFont>
      <p:font typeface="Nanum Myeongjo"/>
      <p:regular r:id="rId94"/>
      <p:bold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49DEDE6-F5F5-47A7-96EA-0AE15F194786}">
  <a:tblStyle styleId="{749DEDE6-F5F5-47A7-96EA-0AE15F1947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5345BD29-C2F7-4CD7-A87B-C1FCD352B1DA}"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font" Target="fonts/AmaticSC-bold.fntdata"/><Relationship Id="rId83" Type="http://schemas.openxmlformats.org/officeDocument/2006/relationships/font" Target="fonts/AmaticSC-regular.fntdata"/><Relationship Id="rId42" Type="http://schemas.openxmlformats.org/officeDocument/2006/relationships/slide" Target="slides/slide35.xml"/><Relationship Id="rId86" Type="http://schemas.openxmlformats.org/officeDocument/2006/relationships/font" Target="fonts/BebasNeue-regular.fntdata"/><Relationship Id="rId41" Type="http://schemas.openxmlformats.org/officeDocument/2006/relationships/slide" Target="slides/slide34.xml"/><Relationship Id="rId85" Type="http://schemas.openxmlformats.org/officeDocument/2006/relationships/font" Target="fonts/Anaheim-regular.fntdata"/><Relationship Id="rId44" Type="http://schemas.openxmlformats.org/officeDocument/2006/relationships/slide" Target="slides/slide37.xml"/><Relationship Id="rId88" Type="http://schemas.openxmlformats.org/officeDocument/2006/relationships/font" Target="fonts/ProximaNovaSemibold-bold.fntdata"/><Relationship Id="rId43" Type="http://schemas.openxmlformats.org/officeDocument/2006/relationships/slide" Target="slides/slide36.xml"/><Relationship Id="rId87" Type="http://schemas.openxmlformats.org/officeDocument/2006/relationships/font" Target="fonts/ProximaNovaSemibold-regular.fntdata"/><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ProximaNovaSemibold-boldItalic.fntdata"/><Relationship Id="rId80" Type="http://schemas.openxmlformats.org/officeDocument/2006/relationships/font" Target="fonts/Nunito-bold.fntdata"/><Relationship Id="rId82" Type="http://schemas.openxmlformats.org/officeDocument/2006/relationships/font" Target="fonts/Nunito-boldItalic.fntdata"/><Relationship Id="rId81" Type="http://schemas.openxmlformats.org/officeDocument/2006/relationships/font" Target="fonts/Nuni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4.xml"/><Relationship Id="rId75" Type="http://schemas.openxmlformats.org/officeDocument/2006/relationships/font" Target="fonts/RobotoMedium-regular.fntdata"/><Relationship Id="rId30" Type="http://schemas.openxmlformats.org/officeDocument/2006/relationships/slide" Target="slides/slide23.xml"/><Relationship Id="rId74" Type="http://schemas.openxmlformats.org/officeDocument/2006/relationships/font" Target="fonts/ProximaNova-boldItalic.fntdata"/><Relationship Id="rId33" Type="http://schemas.openxmlformats.org/officeDocument/2006/relationships/slide" Target="slides/slide26.xml"/><Relationship Id="rId77" Type="http://schemas.openxmlformats.org/officeDocument/2006/relationships/font" Target="fonts/RobotoMedium-italic.fntdata"/><Relationship Id="rId32" Type="http://schemas.openxmlformats.org/officeDocument/2006/relationships/slide" Target="slides/slide25.xml"/><Relationship Id="rId76" Type="http://schemas.openxmlformats.org/officeDocument/2006/relationships/font" Target="fonts/RobotoMedium-bold.fntdata"/><Relationship Id="rId35" Type="http://schemas.openxmlformats.org/officeDocument/2006/relationships/slide" Target="slides/slide28.xml"/><Relationship Id="rId79" Type="http://schemas.openxmlformats.org/officeDocument/2006/relationships/font" Target="fonts/Nunito-regular.fntdata"/><Relationship Id="rId34" Type="http://schemas.openxmlformats.org/officeDocument/2006/relationships/slide" Target="slides/slide27.xml"/><Relationship Id="rId78" Type="http://schemas.openxmlformats.org/officeDocument/2006/relationships/font" Target="fonts/RobotoMedium-boldItalic.fntdata"/><Relationship Id="rId71" Type="http://schemas.openxmlformats.org/officeDocument/2006/relationships/font" Target="fonts/ProximaNova-regular.fntdata"/><Relationship Id="rId70" Type="http://schemas.openxmlformats.org/officeDocument/2006/relationships/font" Target="fonts/Raleway-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font" Target="fonts/Sarabun-bold.fntdata"/><Relationship Id="rId63" Type="http://schemas.openxmlformats.org/officeDocument/2006/relationships/font" Target="fonts/Sarabun-regular.fntdata"/><Relationship Id="rId22" Type="http://schemas.openxmlformats.org/officeDocument/2006/relationships/slide" Target="slides/slide15.xml"/><Relationship Id="rId66" Type="http://schemas.openxmlformats.org/officeDocument/2006/relationships/font" Target="fonts/Sarabun-boldItalic.fntdata"/><Relationship Id="rId21" Type="http://schemas.openxmlformats.org/officeDocument/2006/relationships/slide" Target="slides/slide14.xml"/><Relationship Id="rId65" Type="http://schemas.openxmlformats.org/officeDocument/2006/relationships/font" Target="fonts/Sarabun-italic.fntdata"/><Relationship Id="rId24" Type="http://schemas.openxmlformats.org/officeDocument/2006/relationships/slide" Target="slides/slide17.xml"/><Relationship Id="rId68" Type="http://schemas.openxmlformats.org/officeDocument/2006/relationships/font" Target="fonts/Raleway-bold.fntdata"/><Relationship Id="rId23" Type="http://schemas.openxmlformats.org/officeDocument/2006/relationships/slide" Target="slides/slide16.xml"/><Relationship Id="rId67" Type="http://schemas.openxmlformats.org/officeDocument/2006/relationships/font" Target="fonts/Raleway-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aleway-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95" Type="http://schemas.openxmlformats.org/officeDocument/2006/relationships/font" Target="fonts/NanumMyeongjo-bold.fntdata"/><Relationship Id="rId50" Type="http://schemas.openxmlformats.org/officeDocument/2006/relationships/slide" Target="slides/slide43.xml"/><Relationship Id="rId94" Type="http://schemas.openxmlformats.org/officeDocument/2006/relationships/font" Target="fonts/NanumMyeongjo-regular.fntdata"/><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PTSans-bold.fntdata"/><Relationship Id="rId90" Type="http://schemas.openxmlformats.org/officeDocument/2006/relationships/font" Target="fonts/PTSans-regular.fntdata"/><Relationship Id="rId93" Type="http://schemas.openxmlformats.org/officeDocument/2006/relationships/font" Target="fonts/PTSans-boldItalic.fntdata"/><Relationship Id="rId92" Type="http://schemas.openxmlformats.org/officeDocument/2006/relationships/font" Target="fonts/PTSans-italic.fnt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462caba01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462caba01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654b9178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4654b9178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54dda1946d_6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54dda1946d_6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4654b91785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4654b91785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54dda1946d_6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4dda1946d_6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54ff9c4cb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4ff9c4cb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d5260bdd85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d5260bdd85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54dda1946d_4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4dda1946d_4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54dda194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1" name="Google Shape;2201;g54dda194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g54dda1946d_4_2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3" name="Google Shape;2213;g54dda1946d_4_2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1" name="Shape 2221"/>
        <p:cNvGrpSpPr/>
        <p:nvPr/>
      </p:nvGrpSpPr>
      <p:grpSpPr>
        <a:xfrm>
          <a:off x="0" y="0"/>
          <a:ext cx="0" cy="0"/>
          <a:chOff x="0" y="0"/>
          <a:chExt cx="0" cy="0"/>
        </a:xfrm>
      </p:grpSpPr>
      <p:sp>
        <p:nvSpPr>
          <p:cNvPr id="2222" name="Google Shape;2222;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3" name="Google Shape;2223;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2" name="Shape 2232"/>
        <p:cNvGrpSpPr/>
        <p:nvPr/>
      </p:nvGrpSpPr>
      <p:grpSpPr>
        <a:xfrm>
          <a:off x="0" y="0"/>
          <a:ext cx="0" cy="0"/>
          <a:chOff x="0" y="0"/>
          <a:chExt cx="0" cy="0"/>
        </a:xfrm>
      </p:grpSpPr>
      <p:sp>
        <p:nvSpPr>
          <p:cNvPr id="2233" name="Google Shape;2233;g247b546899c_0_3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4" name="Google Shape;2234;g247b546899c_0_3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9" name="Shape 2239"/>
        <p:cNvGrpSpPr/>
        <p:nvPr/>
      </p:nvGrpSpPr>
      <p:grpSpPr>
        <a:xfrm>
          <a:off x="0" y="0"/>
          <a:ext cx="0" cy="0"/>
          <a:chOff x="0" y="0"/>
          <a:chExt cx="0" cy="0"/>
        </a:xfrm>
      </p:grpSpPr>
      <p:sp>
        <p:nvSpPr>
          <p:cNvPr id="2240" name="Google Shape;2240;g247b546899c_0_3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1" name="Google Shape;2241;g247b546899c_0_3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g247b546899c_0_3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6" name="Google Shape;2266;g247b546899c_0_3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0" name="Shape 2290"/>
        <p:cNvGrpSpPr/>
        <p:nvPr/>
      </p:nvGrpSpPr>
      <p:grpSpPr>
        <a:xfrm>
          <a:off x="0" y="0"/>
          <a:ext cx="0" cy="0"/>
          <a:chOff x="0" y="0"/>
          <a:chExt cx="0" cy="0"/>
        </a:xfrm>
      </p:grpSpPr>
      <p:sp>
        <p:nvSpPr>
          <p:cNvPr id="2291" name="Google Shape;2291;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2" name="Google Shape;2292;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62caba01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62caba01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5" name="Shape 2305"/>
        <p:cNvGrpSpPr/>
        <p:nvPr/>
      </p:nvGrpSpPr>
      <p:grpSpPr>
        <a:xfrm>
          <a:off x="0" y="0"/>
          <a:ext cx="0" cy="0"/>
          <a:chOff x="0" y="0"/>
          <a:chExt cx="0" cy="0"/>
        </a:xfrm>
      </p:grpSpPr>
      <p:sp>
        <p:nvSpPr>
          <p:cNvPr id="2306" name="Google Shape;2306;gd5260bdd8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7" name="Google Shape;2307;gd5260bdd8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1" name="Shape 2311"/>
        <p:cNvGrpSpPr/>
        <p:nvPr/>
      </p:nvGrpSpPr>
      <p:grpSpPr>
        <a:xfrm>
          <a:off x="0" y="0"/>
          <a:ext cx="0" cy="0"/>
          <a:chOff x="0" y="0"/>
          <a:chExt cx="0" cy="0"/>
        </a:xfrm>
      </p:grpSpPr>
      <p:sp>
        <p:nvSpPr>
          <p:cNvPr id="2312" name="Google Shape;2312;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3" name="Shape 2353"/>
        <p:cNvGrpSpPr/>
        <p:nvPr/>
      </p:nvGrpSpPr>
      <p:grpSpPr>
        <a:xfrm>
          <a:off x="0" y="0"/>
          <a:ext cx="0" cy="0"/>
          <a:chOff x="0" y="0"/>
          <a:chExt cx="0" cy="0"/>
        </a:xfrm>
      </p:grpSpPr>
      <p:sp>
        <p:nvSpPr>
          <p:cNvPr id="2354" name="Google Shape;2354;g24654b9178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5" name="Google Shape;2355;g24654b9178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24654b9178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3" name="Google Shape;2373;g24654b9178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9" name="Shape 2429"/>
        <p:cNvGrpSpPr/>
        <p:nvPr/>
      </p:nvGrpSpPr>
      <p:grpSpPr>
        <a:xfrm>
          <a:off x="0" y="0"/>
          <a:ext cx="0" cy="0"/>
          <a:chOff x="0" y="0"/>
          <a:chExt cx="0" cy="0"/>
        </a:xfrm>
      </p:grpSpPr>
      <p:sp>
        <p:nvSpPr>
          <p:cNvPr id="2430" name="Google Shape;2430;gd5260bdd85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1" name="Google Shape;2431;gd5260bdd85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0" name="Shape 2440"/>
        <p:cNvGrpSpPr/>
        <p:nvPr/>
      </p:nvGrpSpPr>
      <p:grpSpPr>
        <a:xfrm>
          <a:off x="0" y="0"/>
          <a:ext cx="0" cy="0"/>
          <a:chOff x="0" y="0"/>
          <a:chExt cx="0" cy="0"/>
        </a:xfrm>
      </p:grpSpPr>
      <p:sp>
        <p:nvSpPr>
          <p:cNvPr id="2441" name="Google Shape;2441;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2" name="Google Shape;2442;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2" name="Shape 2462"/>
        <p:cNvGrpSpPr/>
        <p:nvPr/>
      </p:nvGrpSpPr>
      <p:grpSpPr>
        <a:xfrm>
          <a:off x="0" y="0"/>
          <a:ext cx="0" cy="0"/>
          <a:chOff x="0" y="0"/>
          <a:chExt cx="0" cy="0"/>
        </a:xfrm>
      </p:grpSpPr>
      <p:sp>
        <p:nvSpPr>
          <p:cNvPr id="2463" name="Google Shape;2463;gd44c0c1fca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4" name="Google Shape;2464;gd44c0c1fca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8" name="Shape 2468"/>
        <p:cNvGrpSpPr/>
        <p:nvPr/>
      </p:nvGrpSpPr>
      <p:grpSpPr>
        <a:xfrm>
          <a:off x="0" y="0"/>
          <a:ext cx="0" cy="0"/>
          <a:chOff x="0" y="0"/>
          <a:chExt cx="0" cy="0"/>
        </a:xfrm>
      </p:grpSpPr>
      <p:sp>
        <p:nvSpPr>
          <p:cNvPr id="2469" name="Google Shape;2469;g51b1a71d3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0" name="Google Shape;2470;g51b1a71d3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247b546899c_0_16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247b546899c_0_16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247b546899c_0_16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247b546899c_0_16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8" name="Shape 2488"/>
        <p:cNvGrpSpPr/>
        <p:nvPr/>
      </p:nvGrpSpPr>
      <p:grpSpPr>
        <a:xfrm>
          <a:off x="0" y="0"/>
          <a:ext cx="0" cy="0"/>
          <a:chOff x="0" y="0"/>
          <a:chExt cx="0" cy="0"/>
        </a:xfrm>
      </p:grpSpPr>
      <p:sp>
        <p:nvSpPr>
          <p:cNvPr id="2489" name="Google Shape;2489;g247b546899c_0_16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0" name="Google Shape;2490;g247b546899c_0_16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6" name="Shape 2506"/>
        <p:cNvGrpSpPr/>
        <p:nvPr/>
      </p:nvGrpSpPr>
      <p:grpSpPr>
        <a:xfrm>
          <a:off x="0" y="0"/>
          <a:ext cx="0" cy="0"/>
          <a:chOff x="0" y="0"/>
          <a:chExt cx="0" cy="0"/>
        </a:xfrm>
      </p:grpSpPr>
      <p:sp>
        <p:nvSpPr>
          <p:cNvPr id="2507" name="Google Shape;2507;g247b546899c_0_16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8" name="Google Shape;2508;g247b546899c_0_16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2" name="Shape 2522"/>
        <p:cNvGrpSpPr/>
        <p:nvPr/>
      </p:nvGrpSpPr>
      <p:grpSpPr>
        <a:xfrm>
          <a:off x="0" y="0"/>
          <a:ext cx="0" cy="0"/>
          <a:chOff x="0" y="0"/>
          <a:chExt cx="0" cy="0"/>
        </a:xfrm>
      </p:grpSpPr>
      <p:sp>
        <p:nvSpPr>
          <p:cNvPr id="2523" name="Google Shape;2523;g247b546899c_0_16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4" name="Google Shape;2524;g247b546899c_0_16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1" name="Shape 2861"/>
        <p:cNvGrpSpPr/>
        <p:nvPr/>
      </p:nvGrpSpPr>
      <p:grpSpPr>
        <a:xfrm>
          <a:off x="0" y="0"/>
          <a:ext cx="0" cy="0"/>
          <a:chOff x="0" y="0"/>
          <a:chExt cx="0" cy="0"/>
        </a:xfrm>
      </p:grpSpPr>
      <p:sp>
        <p:nvSpPr>
          <p:cNvPr id="2862" name="Google Shape;2862;g247b546899c_0_16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3" name="Google Shape;2863;g247b546899c_0_16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2" name="Shape 5062"/>
        <p:cNvGrpSpPr/>
        <p:nvPr/>
      </p:nvGrpSpPr>
      <p:grpSpPr>
        <a:xfrm>
          <a:off x="0" y="0"/>
          <a:ext cx="0" cy="0"/>
          <a:chOff x="0" y="0"/>
          <a:chExt cx="0" cy="0"/>
        </a:xfrm>
      </p:grpSpPr>
      <p:sp>
        <p:nvSpPr>
          <p:cNvPr id="5063" name="Google Shape;5063;g247b546899c_0_18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4" name="Google Shape;5064;g247b546899c_0_18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1" name="Shape 5481"/>
        <p:cNvGrpSpPr/>
        <p:nvPr/>
      </p:nvGrpSpPr>
      <p:grpSpPr>
        <a:xfrm>
          <a:off x="0" y="0"/>
          <a:ext cx="0" cy="0"/>
          <a:chOff x="0" y="0"/>
          <a:chExt cx="0" cy="0"/>
        </a:xfrm>
      </p:grpSpPr>
      <p:sp>
        <p:nvSpPr>
          <p:cNvPr id="5482" name="Google Shape;5482;g247b546899c_0_19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3" name="Google Shape;5483;g247b546899c_0_19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1" name="Shape 5651"/>
        <p:cNvGrpSpPr/>
        <p:nvPr/>
      </p:nvGrpSpPr>
      <p:grpSpPr>
        <a:xfrm>
          <a:off x="0" y="0"/>
          <a:ext cx="0" cy="0"/>
          <a:chOff x="0" y="0"/>
          <a:chExt cx="0" cy="0"/>
        </a:xfrm>
      </p:grpSpPr>
      <p:sp>
        <p:nvSpPr>
          <p:cNvPr id="5652" name="Google Shape;5652;g247b546899c_0_19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3" name="Google Shape;5653;g247b546899c_0_19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6" name="Shape 6056"/>
        <p:cNvGrpSpPr/>
        <p:nvPr/>
      </p:nvGrpSpPr>
      <p:grpSpPr>
        <a:xfrm>
          <a:off x="0" y="0"/>
          <a:ext cx="0" cy="0"/>
          <a:chOff x="0" y="0"/>
          <a:chExt cx="0" cy="0"/>
        </a:xfrm>
      </p:grpSpPr>
      <p:sp>
        <p:nvSpPr>
          <p:cNvPr id="6057" name="Google Shape;6057;g247b546899c_0_19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8" name="Google Shape;6058;g247b546899c_0_19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6" name="Shape 6436"/>
        <p:cNvGrpSpPr/>
        <p:nvPr/>
      </p:nvGrpSpPr>
      <p:grpSpPr>
        <a:xfrm>
          <a:off x="0" y="0"/>
          <a:ext cx="0" cy="0"/>
          <a:chOff x="0" y="0"/>
          <a:chExt cx="0" cy="0"/>
        </a:xfrm>
      </p:grpSpPr>
      <p:sp>
        <p:nvSpPr>
          <p:cNvPr id="6437" name="Google Shape;6437;g247b546899c_0_20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8" name="Google Shape;6438;g247b546899c_0_20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2" name="Shape 6862"/>
        <p:cNvGrpSpPr/>
        <p:nvPr/>
      </p:nvGrpSpPr>
      <p:grpSpPr>
        <a:xfrm>
          <a:off x="0" y="0"/>
          <a:ext cx="0" cy="0"/>
          <a:chOff x="0" y="0"/>
          <a:chExt cx="0" cy="0"/>
        </a:xfrm>
      </p:grpSpPr>
      <p:sp>
        <p:nvSpPr>
          <p:cNvPr id="6863" name="Google Shape;6863;g247b546899c_0_20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4" name="Google Shape;6864;g247b546899c_0_20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g247b546899c_0_2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5" name="Google Shape;7225;g247b546899c_0_2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3" name="Shape 7733"/>
        <p:cNvGrpSpPr/>
        <p:nvPr/>
      </p:nvGrpSpPr>
      <p:grpSpPr>
        <a:xfrm>
          <a:off x="0" y="0"/>
          <a:ext cx="0" cy="0"/>
          <a:chOff x="0" y="0"/>
          <a:chExt cx="0" cy="0"/>
        </a:xfrm>
      </p:grpSpPr>
      <p:sp>
        <p:nvSpPr>
          <p:cNvPr id="7734" name="Google Shape;7734;g247b546899c_0_21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5" name="Google Shape;7735;g247b546899c_0_21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3" name="Shape 8353"/>
        <p:cNvGrpSpPr/>
        <p:nvPr/>
      </p:nvGrpSpPr>
      <p:grpSpPr>
        <a:xfrm>
          <a:off x="0" y="0"/>
          <a:ext cx="0" cy="0"/>
          <a:chOff x="0" y="0"/>
          <a:chExt cx="0" cy="0"/>
        </a:xfrm>
      </p:grpSpPr>
      <p:sp>
        <p:nvSpPr>
          <p:cNvPr id="8354" name="Google Shape;8354;g247b546899c_0_2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5" name="Google Shape;8355;g247b546899c_0_2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7" name="Shape 8947"/>
        <p:cNvGrpSpPr/>
        <p:nvPr/>
      </p:nvGrpSpPr>
      <p:grpSpPr>
        <a:xfrm>
          <a:off x="0" y="0"/>
          <a:ext cx="0" cy="0"/>
          <a:chOff x="0" y="0"/>
          <a:chExt cx="0" cy="0"/>
        </a:xfrm>
      </p:grpSpPr>
      <p:sp>
        <p:nvSpPr>
          <p:cNvPr id="8948" name="Google Shape;8948;g247b546899c_0_22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9" name="Google Shape;8949;g247b546899c_0_22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8" name="Shape 9268"/>
        <p:cNvGrpSpPr/>
        <p:nvPr/>
      </p:nvGrpSpPr>
      <p:grpSpPr>
        <a:xfrm>
          <a:off x="0" y="0"/>
          <a:ext cx="0" cy="0"/>
          <a:chOff x="0" y="0"/>
          <a:chExt cx="0" cy="0"/>
        </a:xfrm>
      </p:grpSpPr>
      <p:sp>
        <p:nvSpPr>
          <p:cNvPr id="9269" name="Google Shape;9269;g247b546899c_0_23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0" name="Google Shape;9270;g247b546899c_0_23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6" name="Shape 9576"/>
        <p:cNvGrpSpPr/>
        <p:nvPr/>
      </p:nvGrpSpPr>
      <p:grpSpPr>
        <a:xfrm>
          <a:off x="0" y="0"/>
          <a:ext cx="0" cy="0"/>
          <a:chOff x="0" y="0"/>
          <a:chExt cx="0" cy="0"/>
        </a:xfrm>
      </p:grpSpPr>
      <p:sp>
        <p:nvSpPr>
          <p:cNvPr id="9577" name="Google Shape;9577;g247b546899c_0_24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8" name="Google Shape;9578;g247b546899c_0_24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54dda1946d_6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54dda1946d_6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39.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7.png"/><Relationship Id="rId4" Type="http://schemas.openxmlformats.org/officeDocument/2006/relationships/image" Target="../media/image43.png"/><Relationship Id="rId5" Type="http://schemas.openxmlformats.org/officeDocument/2006/relationships/image" Target="../media/image19.png"/><Relationship Id="rId6" Type="http://schemas.openxmlformats.org/officeDocument/2006/relationships/image" Target="../media/image2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8.png"/><Relationship Id="rId6" Type="http://schemas.openxmlformats.org/officeDocument/2006/relationships/image" Target="../media/image28.png"/><Relationship Id="rId7" Type="http://schemas.openxmlformats.org/officeDocument/2006/relationships/image" Target="../media/image4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1.png"/><Relationship Id="rId4" Type="http://schemas.openxmlformats.org/officeDocument/2006/relationships/image" Target="../media/image2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54.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57.png"/><Relationship Id="rId8"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0.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49.png"/><Relationship Id="rId7"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61.png"/><Relationship Id="rId6" Type="http://schemas.openxmlformats.org/officeDocument/2006/relationships/image" Target="../media/image9.png"/><Relationship Id="rId7" Type="http://schemas.openxmlformats.org/officeDocument/2006/relationships/image" Target="../media/image46.png"/><Relationship Id="rId8" Type="http://schemas.openxmlformats.org/officeDocument/2006/relationships/image" Target="../media/image5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3.png"/><Relationship Id="rId4" Type="http://schemas.openxmlformats.org/officeDocument/2006/relationships/image" Target="../media/image4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4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4.png"/><Relationship Id="rId4" Type="http://schemas.openxmlformats.org/officeDocument/2006/relationships/image" Target="../media/image46.png"/><Relationship Id="rId5" Type="http://schemas.openxmlformats.org/officeDocument/2006/relationships/image" Target="../media/image42.png"/><Relationship Id="rId6" Type="http://schemas.openxmlformats.org/officeDocument/2006/relationships/image" Target="../media/image9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6.png"/><Relationship Id="rId4" Type="http://schemas.openxmlformats.org/officeDocument/2006/relationships/image" Target="../media/image19.png"/><Relationship Id="rId5" Type="http://schemas.openxmlformats.org/officeDocument/2006/relationships/image" Target="../media/image4.png"/><Relationship Id="rId6" Type="http://schemas.openxmlformats.org/officeDocument/2006/relationships/image" Target="../media/image92.png"/><Relationship Id="rId7" Type="http://schemas.openxmlformats.org/officeDocument/2006/relationships/image" Target="../media/image9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 Id="rId4" Type="http://schemas.openxmlformats.org/officeDocument/2006/relationships/image" Target="../media/image10.png"/><Relationship Id="rId5" Type="http://schemas.openxmlformats.org/officeDocument/2006/relationships/image" Target="../media/image97.png"/><Relationship Id="rId6" Type="http://schemas.openxmlformats.org/officeDocument/2006/relationships/image" Target="../media/image58.png"/><Relationship Id="rId7"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41.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9.png"/><Relationship Id="rId5" Type="http://schemas.openxmlformats.org/officeDocument/2006/relationships/image" Target="../media/image40.png"/><Relationship Id="rId6" Type="http://schemas.openxmlformats.org/officeDocument/2006/relationships/image" Target="../media/image83.png"/><Relationship Id="rId7" Type="http://schemas.openxmlformats.org/officeDocument/2006/relationships/image" Target="../media/image9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8.png"/><Relationship Id="rId4" Type="http://schemas.openxmlformats.org/officeDocument/2006/relationships/image" Target="../media/image58.png"/><Relationship Id="rId5" Type="http://schemas.openxmlformats.org/officeDocument/2006/relationships/image" Target="../media/image83.png"/><Relationship Id="rId6" Type="http://schemas.openxmlformats.org/officeDocument/2006/relationships/image" Target="../media/image1.png"/><Relationship Id="rId7" Type="http://schemas.openxmlformats.org/officeDocument/2006/relationships/image" Target="../media/image4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10.png"/><Relationship Id="rId4" Type="http://schemas.openxmlformats.org/officeDocument/2006/relationships/image" Target="../media/image99.png"/><Relationship Id="rId5" Type="http://schemas.openxmlformats.org/officeDocument/2006/relationships/image" Target="../media/image53.png"/><Relationship Id="rId6" Type="http://schemas.openxmlformats.org/officeDocument/2006/relationships/image" Target="../media/image2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6.png"/><Relationship Id="rId4" Type="http://schemas.openxmlformats.org/officeDocument/2006/relationships/image" Target="../media/image12.png"/><Relationship Id="rId5" Type="http://schemas.openxmlformats.org/officeDocument/2006/relationships/image" Target="../media/image8.png"/><Relationship Id="rId6" Type="http://schemas.openxmlformats.org/officeDocument/2006/relationships/image" Target="../media/image4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46.png"/><Relationship Id="rId5" Type="http://schemas.openxmlformats.org/officeDocument/2006/relationships/image" Target="../media/image25.png"/><Relationship Id="rId6" Type="http://schemas.openxmlformats.org/officeDocument/2006/relationships/image" Target="../media/image108.png"/><Relationship Id="rId7" Type="http://schemas.openxmlformats.org/officeDocument/2006/relationships/image" Target="../media/image5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 Id="rId3" Type="http://schemas.openxmlformats.org/officeDocument/2006/relationships/image" Target="../media/image84.png"/><Relationship Id="rId4" Type="http://schemas.openxmlformats.org/officeDocument/2006/relationships/image" Target="../media/image4.png"/><Relationship Id="rId9" Type="http://schemas.openxmlformats.org/officeDocument/2006/relationships/hyperlink" Target="http://bit.ly/2TtBDfr" TargetMode="External"/><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hyperlink" Target="https://bit.ly/3A1uf1Q" TargetMode="External"/><Relationship Id="rId8" Type="http://schemas.openxmlformats.org/officeDocument/2006/relationships/hyperlink" Target="http://bit.ly/2TyoMs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1.png"/><Relationship Id="rId4" Type="http://schemas.openxmlformats.org/officeDocument/2006/relationships/image" Target="../media/image25.png"/><Relationship Id="rId5" Type="http://schemas.openxmlformats.org/officeDocument/2006/relationships/image" Target="../media/image99.png"/><Relationship Id="rId6" Type="http://schemas.openxmlformats.org/officeDocument/2006/relationships/image" Target="../media/image83.png"/><Relationship Id="rId7" Type="http://schemas.openxmlformats.org/officeDocument/2006/relationships/image" Target="../media/image53.png"/><Relationship Id="rId8"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0.png"/><Relationship Id="rId4" Type="http://schemas.openxmlformats.org/officeDocument/2006/relationships/image" Target="../media/image8.png"/><Relationship Id="rId5" Type="http://schemas.openxmlformats.org/officeDocument/2006/relationships/image" Target="../media/image25.png"/><Relationship Id="rId6" Type="http://schemas.openxmlformats.org/officeDocument/2006/relationships/image" Target="../media/image4.png"/><Relationship Id="rId7"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image" Target="../media/image21.png"/><Relationship Id="rId10" Type="http://schemas.openxmlformats.org/officeDocument/2006/relationships/image" Target="../media/image41.png"/><Relationship Id="rId9" Type="http://schemas.openxmlformats.org/officeDocument/2006/relationships/image" Target="../media/image22.png"/><Relationship Id="rId5" Type="http://schemas.openxmlformats.org/officeDocument/2006/relationships/image" Target="../media/image8.png"/><Relationship Id="rId6" Type="http://schemas.openxmlformats.org/officeDocument/2006/relationships/image" Target="../media/image12.png"/><Relationship Id="rId7" Type="http://schemas.openxmlformats.org/officeDocument/2006/relationships/image" Target="../media/image11.png"/><Relationship Id="rId8"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11.png"/><Relationship Id="rId6"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43.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4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rot="2092981">
            <a:off x="6980079" y="1122814"/>
            <a:ext cx="2008392" cy="2831271"/>
          </a:xfrm>
          <a:prstGeom prst="rect">
            <a:avLst/>
          </a:prstGeom>
          <a:noFill/>
          <a:ln>
            <a:noFill/>
          </a:ln>
        </p:spPr>
      </p:pic>
      <p:pic>
        <p:nvPicPr>
          <p:cNvPr id="10" name="Google Shape;10;p2"/>
          <p:cNvPicPr preferRelativeResize="0"/>
          <p:nvPr/>
        </p:nvPicPr>
        <p:blipFill>
          <a:blip r:embed="rId3">
            <a:alphaModFix/>
          </a:blip>
          <a:stretch>
            <a:fillRect/>
          </a:stretch>
        </p:blipFill>
        <p:spPr>
          <a:xfrm rot="2882035">
            <a:off x="62463" y="1177215"/>
            <a:ext cx="2427174" cy="1940595"/>
          </a:xfrm>
          <a:prstGeom prst="rect">
            <a:avLst/>
          </a:prstGeom>
          <a:noFill/>
          <a:ln>
            <a:noFill/>
          </a:ln>
        </p:spPr>
      </p:pic>
      <p:sp>
        <p:nvSpPr>
          <p:cNvPr id="11" name="Google Shape;11;p2"/>
          <p:cNvSpPr/>
          <p:nvPr/>
        </p:nvSpPr>
        <p:spPr>
          <a:xfrm>
            <a:off x="713225" y="470842"/>
            <a:ext cx="7717500" cy="4135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 name="Google Shape;12;p2"/>
          <p:cNvPicPr preferRelativeResize="0"/>
          <p:nvPr/>
        </p:nvPicPr>
        <p:blipFill>
          <a:blip r:embed="rId4">
            <a:alphaModFix/>
          </a:blip>
          <a:stretch>
            <a:fillRect/>
          </a:stretch>
        </p:blipFill>
        <p:spPr>
          <a:xfrm rot="10441051">
            <a:off x="223769" y="66316"/>
            <a:ext cx="1325512" cy="1013218"/>
          </a:xfrm>
          <a:prstGeom prst="rect">
            <a:avLst/>
          </a:prstGeom>
          <a:noFill/>
          <a:ln>
            <a:noFill/>
          </a:ln>
        </p:spPr>
      </p:pic>
      <p:pic>
        <p:nvPicPr>
          <p:cNvPr id="13" name="Google Shape;13;p2"/>
          <p:cNvPicPr preferRelativeResize="0"/>
          <p:nvPr/>
        </p:nvPicPr>
        <p:blipFill>
          <a:blip r:embed="rId5">
            <a:alphaModFix/>
          </a:blip>
          <a:stretch>
            <a:fillRect/>
          </a:stretch>
        </p:blipFill>
        <p:spPr>
          <a:xfrm>
            <a:off x="7954025" y="4171672"/>
            <a:ext cx="1259275" cy="1101866"/>
          </a:xfrm>
          <a:prstGeom prst="rect">
            <a:avLst/>
          </a:prstGeom>
          <a:noFill/>
          <a:ln>
            <a:noFill/>
          </a:ln>
        </p:spPr>
      </p:pic>
      <p:pic>
        <p:nvPicPr>
          <p:cNvPr id="14" name="Google Shape;14;p2"/>
          <p:cNvPicPr preferRelativeResize="0"/>
          <p:nvPr/>
        </p:nvPicPr>
        <p:blipFill>
          <a:blip r:embed="rId6">
            <a:alphaModFix/>
          </a:blip>
          <a:stretch>
            <a:fillRect/>
          </a:stretch>
        </p:blipFill>
        <p:spPr>
          <a:xfrm rot="-1004974">
            <a:off x="-688258" y="2750823"/>
            <a:ext cx="1642668" cy="2649205"/>
          </a:xfrm>
          <a:prstGeom prst="rect">
            <a:avLst/>
          </a:prstGeom>
          <a:noFill/>
          <a:ln>
            <a:noFill/>
          </a:ln>
        </p:spPr>
      </p:pic>
      <p:pic>
        <p:nvPicPr>
          <p:cNvPr id="15" name="Google Shape;15;p2"/>
          <p:cNvPicPr preferRelativeResize="0"/>
          <p:nvPr/>
        </p:nvPicPr>
        <p:blipFill>
          <a:blip r:embed="rId7">
            <a:alphaModFix/>
          </a:blip>
          <a:stretch>
            <a:fillRect/>
          </a:stretch>
        </p:blipFill>
        <p:spPr>
          <a:xfrm rot="5400000">
            <a:off x="2661025" y="3708447"/>
            <a:ext cx="505400" cy="2296500"/>
          </a:xfrm>
          <a:prstGeom prst="rect">
            <a:avLst/>
          </a:prstGeom>
          <a:noFill/>
          <a:ln>
            <a:noFill/>
          </a:ln>
        </p:spPr>
      </p:pic>
      <p:sp>
        <p:nvSpPr>
          <p:cNvPr id="16" name="Google Shape;16;p2"/>
          <p:cNvSpPr txBox="1"/>
          <p:nvPr>
            <p:ph type="ctrTitle"/>
          </p:nvPr>
        </p:nvSpPr>
        <p:spPr>
          <a:xfrm>
            <a:off x="1178800" y="1068413"/>
            <a:ext cx="4169700" cy="23355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400"/>
              <a:buFont typeface="Nanum Myeongjo"/>
              <a:buNone/>
              <a:defRPr sz="5400"/>
            </a:lvl1pPr>
            <a:lvl2pPr lvl="1"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2pPr>
            <a:lvl3pPr lvl="2"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3pPr>
            <a:lvl4pPr lvl="3"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4pPr>
            <a:lvl5pPr lvl="4"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5pPr>
            <a:lvl6pPr lvl="5"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6pPr>
            <a:lvl7pPr lvl="6"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7pPr>
            <a:lvl8pPr lvl="7"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8pPr>
            <a:lvl9pPr lvl="8" algn="ctr">
              <a:lnSpc>
                <a:spcPct val="90000"/>
              </a:lnSpc>
              <a:spcBef>
                <a:spcPts val="0"/>
              </a:spcBef>
              <a:spcAft>
                <a:spcPts val="0"/>
              </a:spcAft>
              <a:buSzPts val="5400"/>
              <a:buFont typeface="Nanum Myeongjo"/>
              <a:buNone/>
              <a:defRPr sz="5400">
                <a:latin typeface="Nanum Myeongjo"/>
                <a:ea typeface="Nanum Myeongjo"/>
                <a:cs typeface="Nanum Myeongjo"/>
                <a:sym typeface="Nanum Myeongjo"/>
              </a:defRPr>
            </a:lvl9pPr>
          </a:lstStyle>
          <a:p/>
        </p:txBody>
      </p:sp>
      <p:sp>
        <p:nvSpPr>
          <p:cNvPr id="17" name="Google Shape;17;p2"/>
          <p:cNvSpPr txBox="1"/>
          <p:nvPr>
            <p:ph idx="1" type="subTitle"/>
          </p:nvPr>
        </p:nvSpPr>
        <p:spPr>
          <a:xfrm>
            <a:off x="1178800" y="3481088"/>
            <a:ext cx="4169700" cy="594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8" name="Google Shape;18;p2"/>
          <p:cNvSpPr/>
          <p:nvPr>
            <p:ph idx="2" type="pic"/>
          </p:nvPr>
        </p:nvSpPr>
        <p:spPr>
          <a:xfrm rot="849196">
            <a:off x="6175437" y="1487283"/>
            <a:ext cx="1923797" cy="2522253"/>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 name="Shape 81"/>
        <p:cNvGrpSpPr/>
        <p:nvPr/>
      </p:nvGrpSpPr>
      <p:grpSpPr>
        <a:xfrm>
          <a:off x="0" y="0"/>
          <a:ext cx="0" cy="0"/>
          <a:chOff x="0" y="0"/>
          <a:chExt cx="0" cy="0"/>
        </a:xfrm>
      </p:grpSpPr>
      <p:pic>
        <p:nvPicPr>
          <p:cNvPr id="82" name="Google Shape;82;p11"/>
          <p:cNvPicPr preferRelativeResize="0"/>
          <p:nvPr/>
        </p:nvPicPr>
        <p:blipFill>
          <a:blip r:embed="rId2">
            <a:alphaModFix/>
          </a:blip>
          <a:stretch>
            <a:fillRect/>
          </a:stretch>
        </p:blipFill>
        <p:spPr>
          <a:xfrm rot="649332">
            <a:off x="6280104" y="156078"/>
            <a:ext cx="3171750" cy="5115217"/>
          </a:xfrm>
          <a:prstGeom prst="rect">
            <a:avLst/>
          </a:prstGeom>
          <a:noFill/>
          <a:ln>
            <a:noFill/>
          </a:ln>
        </p:spPr>
      </p:pic>
      <p:sp>
        <p:nvSpPr>
          <p:cNvPr id="83" name="Google Shape;83;p11"/>
          <p:cNvSpPr/>
          <p:nvPr/>
        </p:nvSpPr>
        <p:spPr>
          <a:xfrm>
            <a:off x="705311" y="499800"/>
            <a:ext cx="7733400" cy="4143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11"/>
          <p:cNvPicPr preferRelativeResize="0"/>
          <p:nvPr/>
        </p:nvPicPr>
        <p:blipFill>
          <a:blip r:embed="rId3">
            <a:alphaModFix/>
          </a:blip>
          <a:stretch>
            <a:fillRect/>
          </a:stretch>
        </p:blipFill>
        <p:spPr>
          <a:xfrm>
            <a:off x="7912850" y="352000"/>
            <a:ext cx="606050" cy="624375"/>
          </a:xfrm>
          <a:prstGeom prst="rect">
            <a:avLst/>
          </a:prstGeom>
          <a:noFill/>
          <a:ln>
            <a:noFill/>
          </a:ln>
        </p:spPr>
      </p:pic>
      <p:pic>
        <p:nvPicPr>
          <p:cNvPr id="85" name="Google Shape;85;p11"/>
          <p:cNvPicPr preferRelativeResize="0"/>
          <p:nvPr/>
        </p:nvPicPr>
        <p:blipFill>
          <a:blip r:embed="rId4">
            <a:alphaModFix/>
          </a:blip>
          <a:stretch>
            <a:fillRect/>
          </a:stretch>
        </p:blipFill>
        <p:spPr>
          <a:xfrm flipH="1" rot="-187609">
            <a:off x="74656" y="881668"/>
            <a:ext cx="776287" cy="2758812"/>
          </a:xfrm>
          <a:prstGeom prst="rect">
            <a:avLst/>
          </a:prstGeom>
          <a:noFill/>
          <a:ln>
            <a:noFill/>
          </a:ln>
        </p:spPr>
      </p:pic>
      <p:pic>
        <p:nvPicPr>
          <p:cNvPr id="86" name="Google Shape;86;p11"/>
          <p:cNvPicPr preferRelativeResize="0"/>
          <p:nvPr/>
        </p:nvPicPr>
        <p:blipFill>
          <a:blip r:embed="rId5">
            <a:alphaModFix/>
          </a:blip>
          <a:stretch>
            <a:fillRect/>
          </a:stretch>
        </p:blipFill>
        <p:spPr>
          <a:xfrm flipH="1" rot="4826822">
            <a:off x="-1257715" y="3266476"/>
            <a:ext cx="2962126" cy="946225"/>
          </a:xfrm>
          <a:prstGeom prst="rect">
            <a:avLst/>
          </a:prstGeom>
          <a:noFill/>
          <a:ln>
            <a:noFill/>
          </a:ln>
        </p:spPr>
      </p:pic>
      <p:pic>
        <p:nvPicPr>
          <p:cNvPr id="87" name="Google Shape;87;p11"/>
          <p:cNvPicPr preferRelativeResize="0"/>
          <p:nvPr/>
        </p:nvPicPr>
        <p:blipFill rotWithShape="1">
          <a:blip r:embed="rId6">
            <a:alphaModFix/>
          </a:blip>
          <a:srcRect b="-1209" l="35645" r="49203" t="1210"/>
          <a:stretch/>
        </p:blipFill>
        <p:spPr>
          <a:xfrm flipH="1">
            <a:off x="829726" y="351992"/>
            <a:ext cx="288950" cy="722390"/>
          </a:xfrm>
          <a:prstGeom prst="rect">
            <a:avLst/>
          </a:prstGeom>
          <a:noFill/>
          <a:ln>
            <a:noFill/>
          </a:ln>
        </p:spPr>
      </p:pic>
      <p:sp>
        <p:nvSpPr>
          <p:cNvPr id="88" name="Google Shape;88;p11"/>
          <p:cNvSpPr txBox="1"/>
          <p:nvPr>
            <p:ph hasCustomPrompt="1" type="title"/>
          </p:nvPr>
        </p:nvSpPr>
        <p:spPr>
          <a:xfrm>
            <a:off x="4104150" y="1593250"/>
            <a:ext cx="4328700" cy="14826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1"/>
          <p:cNvSpPr txBox="1"/>
          <p:nvPr>
            <p:ph idx="1" type="subTitle"/>
          </p:nvPr>
        </p:nvSpPr>
        <p:spPr>
          <a:xfrm>
            <a:off x="4104141" y="3206050"/>
            <a:ext cx="4328700" cy="49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90" name="Google Shape;90;p11"/>
          <p:cNvSpPr/>
          <p:nvPr>
            <p:ph idx="2" type="pic"/>
          </p:nvPr>
        </p:nvSpPr>
        <p:spPr>
          <a:xfrm rot="-469251">
            <a:off x="1038097" y="1043809"/>
            <a:ext cx="2043710" cy="2679176"/>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91" name="Shape 9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92" name="Shape 92"/>
        <p:cNvGrpSpPr/>
        <p:nvPr/>
      </p:nvGrpSpPr>
      <p:grpSpPr>
        <a:xfrm>
          <a:off x="0" y="0"/>
          <a:ext cx="0" cy="0"/>
          <a:chOff x="0" y="0"/>
          <a:chExt cx="0" cy="0"/>
        </a:xfrm>
      </p:grpSpPr>
      <p:pic>
        <p:nvPicPr>
          <p:cNvPr id="93" name="Google Shape;93;p13"/>
          <p:cNvPicPr preferRelativeResize="0"/>
          <p:nvPr/>
        </p:nvPicPr>
        <p:blipFill>
          <a:blip r:embed="rId2">
            <a:alphaModFix/>
          </a:blip>
          <a:stretch>
            <a:fillRect/>
          </a:stretch>
        </p:blipFill>
        <p:spPr>
          <a:xfrm rot="930732">
            <a:off x="7951824" y="2701396"/>
            <a:ext cx="2273426" cy="2959906"/>
          </a:xfrm>
          <a:prstGeom prst="rect">
            <a:avLst/>
          </a:prstGeom>
          <a:noFill/>
          <a:ln>
            <a:noFill/>
          </a:ln>
        </p:spPr>
      </p:pic>
      <p:pic>
        <p:nvPicPr>
          <p:cNvPr id="94" name="Google Shape;94;p13"/>
          <p:cNvPicPr preferRelativeResize="0"/>
          <p:nvPr/>
        </p:nvPicPr>
        <p:blipFill>
          <a:blip r:embed="rId3">
            <a:alphaModFix/>
          </a:blip>
          <a:stretch>
            <a:fillRect/>
          </a:stretch>
        </p:blipFill>
        <p:spPr>
          <a:xfrm rot="-1793215">
            <a:off x="-1318721" y="1382575"/>
            <a:ext cx="3648591" cy="5143499"/>
          </a:xfrm>
          <a:prstGeom prst="rect">
            <a:avLst/>
          </a:prstGeom>
          <a:noFill/>
          <a:ln>
            <a:noFill/>
          </a:ln>
        </p:spPr>
      </p:pic>
      <p:sp>
        <p:nvSpPr>
          <p:cNvPr id="95" name="Google Shape;95;p13"/>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 name="Google Shape;96;p13"/>
          <p:cNvPicPr preferRelativeResize="0"/>
          <p:nvPr/>
        </p:nvPicPr>
        <p:blipFill>
          <a:blip r:embed="rId4">
            <a:alphaModFix amt="60000"/>
          </a:blip>
          <a:stretch>
            <a:fillRect/>
          </a:stretch>
        </p:blipFill>
        <p:spPr>
          <a:xfrm rot="5079142">
            <a:off x="8296326" y="-290788"/>
            <a:ext cx="1201399" cy="1330874"/>
          </a:xfrm>
          <a:prstGeom prst="rect">
            <a:avLst/>
          </a:prstGeom>
          <a:noFill/>
          <a:ln>
            <a:noFill/>
          </a:ln>
        </p:spPr>
      </p:pic>
      <p:pic>
        <p:nvPicPr>
          <p:cNvPr id="97" name="Google Shape;97;p13"/>
          <p:cNvPicPr preferRelativeResize="0"/>
          <p:nvPr/>
        </p:nvPicPr>
        <p:blipFill>
          <a:blip r:embed="rId5">
            <a:alphaModFix/>
          </a:blip>
          <a:stretch>
            <a:fillRect/>
          </a:stretch>
        </p:blipFill>
        <p:spPr>
          <a:xfrm rot="943412">
            <a:off x="-26295" y="1860298"/>
            <a:ext cx="317895" cy="315350"/>
          </a:xfrm>
          <a:prstGeom prst="rect">
            <a:avLst/>
          </a:prstGeom>
          <a:noFill/>
          <a:ln>
            <a:noFill/>
          </a:ln>
        </p:spPr>
      </p:pic>
      <p:pic>
        <p:nvPicPr>
          <p:cNvPr id="98" name="Google Shape;98;p13"/>
          <p:cNvPicPr preferRelativeResize="0"/>
          <p:nvPr/>
        </p:nvPicPr>
        <p:blipFill>
          <a:blip r:embed="rId5">
            <a:alphaModFix/>
          </a:blip>
          <a:stretch>
            <a:fillRect/>
          </a:stretch>
        </p:blipFill>
        <p:spPr>
          <a:xfrm rot="943412">
            <a:off x="8916930" y="2806673"/>
            <a:ext cx="317895" cy="315350"/>
          </a:xfrm>
          <a:prstGeom prst="rect">
            <a:avLst/>
          </a:prstGeom>
          <a:noFill/>
          <a:ln>
            <a:noFill/>
          </a:ln>
        </p:spPr>
      </p:pic>
      <p:sp>
        <p:nvSpPr>
          <p:cNvPr id="99" name="Google Shape;99;p13"/>
          <p:cNvSpPr txBox="1"/>
          <p:nvPr>
            <p:ph hasCustomPrompt="1" type="title"/>
          </p:nvPr>
        </p:nvSpPr>
        <p:spPr>
          <a:xfrm>
            <a:off x="779590" y="1373789"/>
            <a:ext cx="734700" cy="572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0" name="Google Shape;100;p13"/>
          <p:cNvSpPr txBox="1"/>
          <p:nvPr>
            <p:ph hasCustomPrompt="1" idx="2" type="title"/>
          </p:nvPr>
        </p:nvSpPr>
        <p:spPr>
          <a:xfrm>
            <a:off x="779590" y="3027367"/>
            <a:ext cx="734700" cy="572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1" name="Google Shape;101;p13"/>
          <p:cNvSpPr txBox="1"/>
          <p:nvPr>
            <p:ph hasCustomPrompt="1" idx="3" type="title"/>
          </p:nvPr>
        </p:nvSpPr>
        <p:spPr>
          <a:xfrm>
            <a:off x="3555471" y="1373789"/>
            <a:ext cx="734700" cy="572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2" name="Google Shape;102;p13"/>
          <p:cNvSpPr txBox="1"/>
          <p:nvPr>
            <p:ph hasCustomPrompt="1" idx="4" type="title"/>
          </p:nvPr>
        </p:nvSpPr>
        <p:spPr>
          <a:xfrm>
            <a:off x="3566396" y="3027367"/>
            <a:ext cx="734700" cy="572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3" name="Google Shape;103;p13"/>
          <p:cNvSpPr txBox="1"/>
          <p:nvPr>
            <p:ph hasCustomPrompt="1" idx="5" type="title"/>
          </p:nvPr>
        </p:nvSpPr>
        <p:spPr>
          <a:xfrm>
            <a:off x="6342350" y="1373789"/>
            <a:ext cx="734700" cy="572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4" name="Google Shape;104;p13"/>
          <p:cNvSpPr txBox="1"/>
          <p:nvPr>
            <p:ph hasCustomPrompt="1" idx="6" type="title"/>
          </p:nvPr>
        </p:nvSpPr>
        <p:spPr>
          <a:xfrm>
            <a:off x="6342350" y="3027367"/>
            <a:ext cx="734700" cy="5727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5" name="Google Shape;105;p13"/>
          <p:cNvSpPr txBox="1"/>
          <p:nvPr>
            <p:ph idx="1" type="subTitle"/>
          </p:nvPr>
        </p:nvSpPr>
        <p:spPr>
          <a:xfrm>
            <a:off x="1041750" y="2058288"/>
            <a:ext cx="14868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06" name="Google Shape;106;p13"/>
          <p:cNvSpPr txBox="1"/>
          <p:nvPr>
            <p:ph idx="7" type="subTitle"/>
          </p:nvPr>
        </p:nvSpPr>
        <p:spPr>
          <a:xfrm>
            <a:off x="3828624" y="2058288"/>
            <a:ext cx="14868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07" name="Google Shape;107;p13"/>
          <p:cNvSpPr txBox="1"/>
          <p:nvPr>
            <p:ph idx="8" type="subTitle"/>
          </p:nvPr>
        </p:nvSpPr>
        <p:spPr>
          <a:xfrm>
            <a:off x="6615499" y="2058288"/>
            <a:ext cx="14868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08" name="Google Shape;108;p13"/>
          <p:cNvSpPr txBox="1"/>
          <p:nvPr>
            <p:ph idx="9" type="subTitle"/>
          </p:nvPr>
        </p:nvSpPr>
        <p:spPr>
          <a:xfrm>
            <a:off x="965550" y="3711922"/>
            <a:ext cx="14868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09" name="Google Shape;109;p13"/>
          <p:cNvSpPr txBox="1"/>
          <p:nvPr>
            <p:ph idx="13" type="subTitle"/>
          </p:nvPr>
        </p:nvSpPr>
        <p:spPr>
          <a:xfrm>
            <a:off x="3839549" y="3711922"/>
            <a:ext cx="14868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10" name="Google Shape;110;p13"/>
          <p:cNvSpPr txBox="1"/>
          <p:nvPr>
            <p:ph idx="14" type="subTitle"/>
          </p:nvPr>
        </p:nvSpPr>
        <p:spPr>
          <a:xfrm>
            <a:off x="6615499" y="3711922"/>
            <a:ext cx="1486800" cy="484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11" name="Google Shape;111;p13"/>
          <p:cNvSpPr txBox="1"/>
          <p:nvPr>
            <p:ph idx="15"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pic>
        <p:nvPicPr>
          <p:cNvPr id="112" name="Google Shape;112;p13"/>
          <p:cNvPicPr preferRelativeResize="0"/>
          <p:nvPr/>
        </p:nvPicPr>
        <p:blipFill>
          <a:blip r:embed="rId6">
            <a:alphaModFix/>
          </a:blip>
          <a:stretch>
            <a:fillRect/>
          </a:stretch>
        </p:blipFill>
        <p:spPr>
          <a:xfrm>
            <a:off x="309841" y="284466"/>
            <a:ext cx="391450" cy="357656"/>
          </a:xfrm>
          <a:prstGeom prst="rect">
            <a:avLst/>
          </a:prstGeom>
          <a:noFill/>
          <a:ln>
            <a:noFill/>
          </a:ln>
        </p:spPr>
      </p:pic>
      <p:pic>
        <p:nvPicPr>
          <p:cNvPr id="113" name="Google Shape;113;p13"/>
          <p:cNvPicPr preferRelativeResize="0"/>
          <p:nvPr/>
        </p:nvPicPr>
        <p:blipFill>
          <a:blip r:embed="rId7">
            <a:alphaModFix/>
          </a:blip>
          <a:stretch>
            <a:fillRect/>
          </a:stretch>
        </p:blipFill>
        <p:spPr>
          <a:xfrm rot="4672130">
            <a:off x="7861498" y="3693371"/>
            <a:ext cx="595333" cy="211566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4" name="Shape 114"/>
        <p:cNvGrpSpPr/>
        <p:nvPr/>
      </p:nvGrpSpPr>
      <p:grpSpPr>
        <a:xfrm>
          <a:off x="0" y="0"/>
          <a:ext cx="0" cy="0"/>
          <a:chOff x="0" y="0"/>
          <a:chExt cx="0" cy="0"/>
        </a:xfrm>
      </p:grpSpPr>
      <p:pic>
        <p:nvPicPr>
          <p:cNvPr id="115" name="Google Shape;115;p14"/>
          <p:cNvPicPr preferRelativeResize="0"/>
          <p:nvPr/>
        </p:nvPicPr>
        <p:blipFill>
          <a:blip r:embed="rId2">
            <a:alphaModFix/>
          </a:blip>
          <a:stretch>
            <a:fillRect/>
          </a:stretch>
        </p:blipFill>
        <p:spPr>
          <a:xfrm rot="167601">
            <a:off x="-812375" y="624625"/>
            <a:ext cx="4876800" cy="4991100"/>
          </a:xfrm>
          <a:prstGeom prst="rect">
            <a:avLst/>
          </a:prstGeom>
          <a:noFill/>
          <a:ln>
            <a:noFill/>
          </a:ln>
        </p:spPr>
      </p:pic>
      <p:sp>
        <p:nvSpPr>
          <p:cNvPr id="116" name="Google Shape;116;p14"/>
          <p:cNvSpPr/>
          <p:nvPr/>
        </p:nvSpPr>
        <p:spPr>
          <a:xfrm>
            <a:off x="705311" y="499800"/>
            <a:ext cx="7733400" cy="4143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4"/>
          <p:cNvPicPr preferRelativeResize="0"/>
          <p:nvPr/>
        </p:nvPicPr>
        <p:blipFill>
          <a:blip r:embed="rId3">
            <a:alphaModFix/>
          </a:blip>
          <a:stretch>
            <a:fillRect/>
          </a:stretch>
        </p:blipFill>
        <p:spPr>
          <a:xfrm rot="1131336">
            <a:off x="8544700" y="-26330"/>
            <a:ext cx="534146" cy="1378422"/>
          </a:xfrm>
          <a:prstGeom prst="rect">
            <a:avLst/>
          </a:prstGeom>
          <a:noFill/>
          <a:ln>
            <a:noFill/>
          </a:ln>
        </p:spPr>
      </p:pic>
      <p:pic>
        <p:nvPicPr>
          <p:cNvPr id="118" name="Google Shape;118;p14"/>
          <p:cNvPicPr preferRelativeResize="0"/>
          <p:nvPr/>
        </p:nvPicPr>
        <p:blipFill rotWithShape="1">
          <a:blip r:embed="rId4">
            <a:alphaModFix/>
          </a:blip>
          <a:srcRect b="-3299" l="79471" r="5377" t="3300"/>
          <a:stretch/>
        </p:blipFill>
        <p:spPr>
          <a:xfrm flipH="1">
            <a:off x="1126148" y="374775"/>
            <a:ext cx="344175" cy="860450"/>
          </a:xfrm>
          <a:prstGeom prst="rect">
            <a:avLst/>
          </a:prstGeom>
          <a:noFill/>
          <a:ln>
            <a:noFill/>
          </a:ln>
        </p:spPr>
      </p:pic>
      <p:sp>
        <p:nvSpPr>
          <p:cNvPr id="119" name="Google Shape;119;p14"/>
          <p:cNvSpPr txBox="1"/>
          <p:nvPr>
            <p:ph type="title"/>
          </p:nvPr>
        </p:nvSpPr>
        <p:spPr>
          <a:xfrm>
            <a:off x="1253575" y="3600113"/>
            <a:ext cx="4450800" cy="661800"/>
          </a:xfrm>
          <a:prstGeom prst="rect">
            <a:avLst/>
          </a:prstGeom>
        </p:spPr>
        <p:txBody>
          <a:bodyPr anchorCtr="0" anchor="t" bIns="91425" lIns="91425" spcFirstLastPara="1" rIns="91425" wrap="square" tIns="91425">
            <a:noAutofit/>
          </a:bodyPr>
          <a:lstStyle>
            <a:lvl1pPr lvl="0" rtl="0" algn="l">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0" name="Google Shape;120;p14"/>
          <p:cNvSpPr txBox="1"/>
          <p:nvPr>
            <p:ph idx="1" type="subTitle"/>
          </p:nvPr>
        </p:nvSpPr>
        <p:spPr>
          <a:xfrm>
            <a:off x="1253575" y="881588"/>
            <a:ext cx="4450800" cy="2625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121" name="Google Shape;121;p14"/>
          <p:cNvSpPr/>
          <p:nvPr>
            <p:ph idx="2" type="pic"/>
          </p:nvPr>
        </p:nvSpPr>
        <p:spPr>
          <a:xfrm rot="476769">
            <a:off x="5610587" y="914009"/>
            <a:ext cx="2074620" cy="2719760"/>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122" name="Shape 122"/>
        <p:cNvGrpSpPr/>
        <p:nvPr/>
      </p:nvGrpSpPr>
      <p:grpSpPr>
        <a:xfrm>
          <a:off x="0" y="0"/>
          <a:ext cx="0" cy="0"/>
          <a:chOff x="0" y="0"/>
          <a:chExt cx="0" cy="0"/>
        </a:xfrm>
      </p:grpSpPr>
      <p:pic>
        <p:nvPicPr>
          <p:cNvPr id="123" name="Google Shape;123;p15"/>
          <p:cNvPicPr preferRelativeResize="0"/>
          <p:nvPr/>
        </p:nvPicPr>
        <p:blipFill>
          <a:blip r:embed="rId2">
            <a:alphaModFix/>
          </a:blip>
          <a:stretch>
            <a:fillRect/>
          </a:stretch>
        </p:blipFill>
        <p:spPr>
          <a:xfrm>
            <a:off x="5964000" y="2542963"/>
            <a:ext cx="4038600" cy="3228975"/>
          </a:xfrm>
          <a:prstGeom prst="rect">
            <a:avLst/>
          </a:prstGeom>
          <a:noFill/>
          <a:ln>
            <a:noFill/>
          </a:ln>
        </p:spPr>
      </p:pic>
      <p:sp>
        <p:nvSpPr>
          <p:cNvPr id="124" name="Google Shape;124;p15"/>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5"/>
          <p:cNvPicPr preferRelativeResize="0"/>
          <p:nvPr/>
        </p:nvPicPr>
        <p:blipFill>
          <a:blip r:embed="rId3">
            <a:alphaModFix amt="60000"/>
          </a:blip>
          <a:stretch>
            <a:fillRect/>
          </a:stretch>
        </p:blipFill>
        <p:spPr>
          <a:xfrm>
            <a:off x="-382200" y="-588228"/>
            <a:ext cx="1623325" cy="1798252"/>
          </a:xfrm>
          <a:prstGeom prst="rect">
            <a:avLst/>
          </a:prstGeom>
          <a:noFill/>
          <a:ln>
            <a:noFill/>
          </a:ln>
        </p:spPr>
      </p:pic>
      <p:pic>
        <p:nvPicPr>
          <p:cNvPr id="126" name="Google Shape;126;p15"/>
          <p:cNvPicPr preferRelativeResize="0"/>
          <p:nvPr/>
        </p:nvPicPr>
        <p:blipFill>
          <a:blip r:embed="rId4">
            <a:alphaModFix/>
          </a:blip>
          <a:stretch>
            <a:fillRect/>
          </a:stretch>
        </p:blipFill>
        <p:spPr>
          <a:xfrm>
            <a:off x="8356147" y="4367147"/>
            <a:ext cx="349050" cy="318925"/>
          </a:xfrm>
          <a:prstGeom prst="rect">
            <a:avLst/>
          </a:prstGeom>
          <a:noFill/>
          <a:ln>
            <a:noFill/>
          </a:ln>
        </p:spPr>
      </p:pic>
      <p:pic>
        <p:nvPicPr>
          <p:cNvPr id="127" name="Google Shape;127;p15"/>
          <p:cNvPicPr preferRelativeResize="0"/>
          <p:nvPr/>
        </p:nvPicPr>
        <p:blipFill rotWithShape="1">
          <a:blip r:embed="rId5">
            <a:alphaModFix/>
          </a:blip>
          <a:srcRect b="0" l="65152" r="20129" t="0"/>
          <a:stretch/>
        </p:blipFill>
        <p:spPr>
          <a:xfrm>
            <a:off x="8482759" y="103850"/>
            <a:ext cx="302683" cy="778950"/>
          </a:xfrm>
          <a:prstGeom prst="rect">
            <a:avLst/>
          </a:prstGeom>
          <a:noFill/>
          <a:ln>
            <a:noFill/>
          </a:ln>
        </p:spPr>
      </p:pic>
      <p:pic>
        <p:nvPicPr>
          <p:cNvPr id="128" name="Google Shape;128;p15"/>
          <p:cNvPicPr preferRelativeResize="0"/>
          <p:nvPr/>
        </p:nvPicPr>
        <p:blipFill>
          <a:blip r:embed="rId6">
            <a:alphaModFix/>
          </a:blip>
          <a:stretch>
            <a:fillRect/>
          </a:stretch>
        </p:blipFill>
        <p:spPr>
          <a:xfrm rot="10799997">
            <a:off x="1981181" y="-177768"/>
            <a:ext cx="2438442" cy="778940"/>
          </a:xfrm>
          <a:prstGeom prst="rect">
            <a:avLst/>
          </a:prstGeom>
          <a:noFill/>
          <a:ln>
            <a:noFill/>
          </a:ln>
        </p:spPr>
      </p:pic>
      <p:pic>
        <p:nvPicPr>
          <p:cNvPr id="129" name="Google Shape;129;p15"/>
          <p:cNvPicPr preferRelativeResize="0"/>
          <p:nvPr/>
        </p:nvPicPr>
        <p:blipFill>
          <a:blip r:embed="rId7">
            <a:alphaModFix/>
          </a:blip>
          <a:stretch>
            <a:fillRect/>
          </a:stretch>
        </p:blipFill>
        <p:spPr>
          <a:xfrm rot="-4612959">
            <a:off x="10568" y="3472330"/>
            <a:ext cx="712819" cy="734394"/>
          </a:xfrm>
          <a:prstGeom prst="rect">
            <a:avLst/>
          </a:prstGeom>
          <a:noFill/>
          <a:ln>
            <a:noFill/>
          </a:ln>
        </p:spPr>
      </p:pic>
      <p:sp>
        <p:nvSpPr>
          <p:cNvPr id="130" name="Google Shape;130;p15"/>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pic>
        <p:nvPicPr>
          <p:cNvPr id="131" name="Google Shape;131;p15"/>
          <p:cNvPicPr preferRelativeResize="0"/>
          <p:nvPr/>
        </p:nvPicPr>
        <p:blipFill>
          <a:blip r:embed="rId8">
            <a:alphaModFix/>
          </a:blip>
          <a:stretch>
            <a:fillRect/>
          </a:stretch>
        </p:blipFill>
        <p:spPr>
          <a:xfrm rot="6124023">
            <a:off x="215493" y="4153247"/>
            <a:ext cx="870957" cy="1289939"/>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3">
    <p:spTree>
      <p:nvGrpSpPr>
        <p:cNvPr id="132" name="Shape 132"/>
        <p:cNvGrpSpPr/>
        <p:nvPr/>
      </p:nvGrpSpPr>
      <p:grpSpPr>
        <a:xfrm>
          <a:off x="0" y="0"/>
          <a:ext cx="0" cy="0"/>
          <a:chOff x="0" y="0"/>
          <a:chExt cx="0" cy="0"/>
        </a:xfrm>
      </p:grpSpPr>
      <p:pic>
        <p:nvPicPr>
          <p:cNvPr id="133" name="Google Shape;133;p16"/>
          <p:cNvPicPr preferRelativeResize="0"/>
          <p:nvPr/>
        </p:nvPicPr>
        <p:blipFill>
          <a:blip r:embed="rId2">
            <a:alphaModFix/>
          </a:blip>
          <a:stretch>
            <a:fillRect/>
          </a:stretch>
        </p:blipFill>
        <p:spPr>
          <a:xfrm>
            <a:off x="5593900" y="-1319825"/>
            <a:ext cx="4876800" cy="4991100"/>
          </a:xfrm>
          <a:prstGeom prst="rect">
            <a:avLst/>
          </a:prstGeom>
          <a:noFill/>
          <a:ln>
            <a:noFill/>
          </a:ln>
        </p:spPr>
      </p:pic>
      <p:sp>
        <p:nvSpPr>
          <p:cNvPr id="134" name="Google Shape;134;p16"/>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a:blip r:embed="rId3">
            <a:alphaModFix amt="60000"/>
          </a:blip>
          <a:stretch>
            <a:fillRect/>
          </a:stretch>
        </p:blipFill>
        <p:spPr>
          <a:xfrm>
            <a:off x="-228600" y="3831743"/>
            <a:ext cx="1973050" cy="1688054"/>
          </a:xfrm>
          <a:prstGeom prst="rect">
            <a:avLst/>
          </a:prstGeom>
          <a:noFill/>
          <a:ln>
            <a:noFill/>
          </a:ln>
        </p:spPr>
      </p:pic>
      <p:pic>
        <p:nvPicPr>
          <p:cNvPr id="136" name="Google Shape;136;p16"/>
          <p:cNvPicPr preferRelativeResize="0"/>
          <p:nvPr/>
        </p:nvPicPr>
        <p:blipFill>
          <a:blip r:embed="rId4">
            <a:alphaModFix/>
          </a:blip>
          <a:stretch>
            <a:fillRect/>
          </a:stretch>
        </p:blipFill>
        <p:spPr>
          <a:xfrm>
            <a:off x="8402393" y="325925"/>
            <a:ext cx="387950" cy="384825"/>
          </a:xfrm>
          <a:prstGeom prst="rect">
            <a:avLst/>
          </a:prstGeom>
          <a:noFill/>
          <a:ln>
            <a:noFill/>
          </a:ln>
        </p:spPr>
      </p:pic>
      <p:pic>
        <p:nvPicPr>
          <p:cNvPr id="137" name="Google Shape;137;p16"/>
          <p:cNvPicPr preferRelativeResize="0"/>
          <p:nvPr/>
        </p:nvPicPr>
        <p:blipFill rotWithShape="1">
          <a:blip r:embed="rId5">
            <a:alphaModFix/>
          </a:blip>
          <a:srcRect b="0" l="50405" r="34923" t="0"/>
          <a:stretch/>
        </p:blipFill>
        <p:spPr>
          <a:xfrm>
            <a:off x="409575" y="99243"/>
            <a:ext cx="303650" cy="783975"/>
          </a:xfrm>
          <a:prstGeom prst="rect">
            <a:avLst/>
          </a:prstGeom>
          <a:noFill/>
          <a:ln>
            <a:noFill/>
          </a:ln>
        </p:spPr>
      </p:pic>
      <p:pic>
        <p:nvPicPr>
          <p:cNvPr id="138" name="Google Shape;138;p16"/>
          <p:cNvPicPr preferRelativeResize="0"/>
          <p:nvPr/>
        </p:nvPicPr>
        <p:blipFill>
          <a:blip r:embed="rId6">
            <a:alphaModFix/>
          </a:blip>
          <a:stretch>
            <a:fillRect/>
          </a:stretch>
        </p:blipFill>
        <p:spPr>
          <a:xfrm rot="5014291">
            <a:off x="1181408" y="3568698"/>
            <a:ext cx="712886" cy="2533461"/>
          </a:xfrm>
          <a:prstGeom prst="rect">
            <a:avLst/>
          </a:prstGeom>
          <a:noFill/>
          <a:ln>
            <a:noFill/>
          </a:ln>
        </p:spPr>
      </p:pic>
      <p:pic>
        <p:nvPicPr>
          <p:cNvPr id="139" name="Google Shape;139;p16"/>
          <p:cNvPicPr preferRelativeResize="0"/>
          <p:nvPr/>
        </p:nvPicPr>
        <p:blipFill>
          <a:blip r:embed="rId7">
            <a:alphaModFix/>
          </a:blip>
          <a:stretch>
            <a:fillRect/>
          </a:stretch>
        </p:blipFill>
        <p:spPr>
          <a:xfrm>
            <a:off x="7882617" y="4074050"/>
            <a:ext cx="1360708" cy="1190625"/>
          </a:xfrm>
          <a:prstGeom prst="rect">
            <a:avLst/>
          </a:prstGeom>
          <a:noFill/>
          <a:ln>
            <a:noFill/>
          </a:ln>
        </p:spPr>
      </p:pic>
      <p:sp>
        <p:nvSpPr>
          <p:cNvPr id="140" name="Google Shape;140;p16"/>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5">
    <p:spTree>
      <p:nvGrpSpPr>
        <p:cNvPr id="141" name="Shape 141"/>
        <p:cNvGrpSpPr/>
        <p:nvPr/>
      </p:nvGrpSpPr>
      <p:grpSpPr>
        <a:xfrm>
          <a:off x="0" y="0"/>
          <a:ext cx="0" cy="0"/>
          <a:chOff x="0" y="0"/>
          <a:chExt cx="0" cy="0"/>
        </a:xfrm>
      </p:grpSpPr>
      <p:pic>
        <p:nvPicPr>
          <p:cNvPr id="142" name="Google Shape;142;p17"/>
          <p:cNvPicPr preferRelativeResize="0"/>
          <p:nvPr/>
        </p:nvPicPr>
        <p:blipFill>
          <a:blip r:embed="rId2">
            <a:alphaModFix/>
          </a:blip>
          <a:stretch>
            <a:fillRect/>
          </a:stretch>
        </p:blipFill>
        <p:spPr>
          <a:xfrm rot="-169725">
            <a:off x="-409061" y="2063491"/>
            <a:ext cx="2026572" cy="3268344"/>
          </a:xfrm>
          <a:prstGeom prst="rect">
            <a:avLst/>
          </a:prstGeom>
          <a:noFill/>
          <a:ln>
            <a:noFill/>
          </a:ln>
          <a:effectLst>
            <a:outerShdw blurRad="57150" rotWithShape="0" algn="bl" dir="5400000" dist="19050">
              <a:srgbClr val="000000">
                <a:alpha val="50000"/>
              </a:srgbClr>
            </a:outerShdw>
          </a:effectLst>
        </p:spPr>
      </p:pic>
      <p:sp>
        <p:nvSpPr>
          <p:cNvPr id="143" name="Google Shape;143;p17"/>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7"/>
          <p:cNvPicPr preferRelativeResize="0"/>
          <p:nvPr/>
        </p:nvPicPr>
        <p:blipFill>
          <a:blip r:embed="rId3">
            <a:alphaModFix/>
          </a:blip>
          <a:stretch>
            <a:fillRect/>
          </a:stretch>
        </p:blipFill>
        <p:spPr>
          <a:xfrm>
            <a:off x="356025" y="4362498"/>
            <a:ext cx="446650" cy="408100"/>
          </a:xfrm>
          <a:prstGeom prst="rect">
            <a:avLst/>
          </a:prstGeom>
          <a:noFill/>
          <a:ln>
            <a:noFill/>
          </a:ln>
        </p:spPr>
      </p:pic>
      <p:pic>
        <p:nvPicPr>
          <p:cNvPr id="145" name="Google Shape;145;p17"/>
          <p:cNvPicPr preferRelativeResize="0"/>
          <p:nvPr/>
        </p:nvPicPr>
        <p:blipFill rotWithShape="1">
          <a:blip r:embed="rId4">
            <a:alphaModFix/>
          </a:blip>
          <a:srcRect b="0" l="21321" r="64007" t="0"/>
          <a:stretch/>
        </p:blipFill>
        <p:spPr>
          <a:xfrm>
            <a:off x="8439138" y="75286"/>
            <a:ext cx="322850" cy="833554"/>
          </a:xfrm>
          <a:prstGeom prst="rect">
            <a:avLst/>
          </a:prstGeom>
          <a:noFill/>
          <a:ln>
            <a:noFill/>
          </a:ln>
        </p:spPr>
      </p:pic>
      <p:pic>
        <p:nvPicPr>
          <p:cNvPr id="146" name="Google Shape;146;p17"/>
          <p:cNvPicPr preferRelativeResize="0"/>
          <p:nvPr/>
        </p:nvPicPr>
        <p:blipFill>
          <a:blip r:embed="rId5">
            <a:alphaModFix/>
          </a:blip>
          <a:stretch>
            <a:fillRect/>
          </a:stretch>
        </p:blipFill>
        <p:spPr>
          <a:xfrm rot="1691454">
            <a:off x="41451" y="-15647"/>
            <a:ext cx="584273" cy="1507795"/>
          </a:xfrm>
          <a:prstGeom prst="rect">
            <a:avLst/>
          </a:prstGeom>
          <a:noFill/>
          <a:ln>
            <a:noFill/>
          </a:ln>
        </p:spPr>
      </p:pic>
      <p:pic>
        <p:nvPicPr>
          <p:cNvPr id="147" name="Google Shape;147;p17"/>
          <p:cNvPicPr preferRelativeResize="0"/>
          <p:nvPr/>
        </p:nvPicPr>
        <p:blipFill>
          <a:blip r:embed="rId6">
            <a:alphaModFix/>
          </a:blip>
          <a:stretch>
            <a:fillRect/>
          </a:stretch>
        </p:blipFill>
        <p:spPr>
          <a:xfrm flipH="1" rot="6279312">
            <a:off x="429995" y="-434105"/>
            <a:ext cx="1201375" cy="1378550"/>
          </a:xfrm>
          <a:prstGeom prst="rect">
            <a:avLst/>
          </a:prstGeom>
          <a:noFill/>
          <a:ln>
            <a:noFill/>
          </a:ln>
        </p:spPr>
      </p:pic>
      <p:pic>
        <p:nvPicPr>
          <p:cNvPr id="148" name="Google Shape;148;p17"/>
          <p:cNvPicPr preferRelativeResize="0"/>
          <p:nvPr/>
        </p:nvPicPr>
        <p:blipFill>
          <a:blip r:embed="rId7">
            <a:alphaModFix amt="60000"/>
          </a:blip>
          <a:stretch>
            <a:fillRect/>
          </a:stretch>
        </p:blipFill>
        <p:spPr>
          <a:xfrm>
            <a:off x="7876160" y="3758450"/>
            <a:ext cx="1448814" cy="1604950"/>
          </a:xfrm>
          <a:prstGeom prst="rect">
            <a:avLst/>
          </a:prstGeom>
          <a:noFill/>
          <a:ln>
            <a:noFill/>
          </a:ln>
        </p:spPr>
      </p:pic>
      <p:pic>
        <p:nvPicPr>
          <p:cNvPr id="149" name="Google Shape;149;p17"/>
          <p:cNvPicPr preferRelativeResize="0"/>
          <p:nvPr/>
        </p:nvPicPr>
        <p:blipFill>
          <a:blip r:embed="rId8">
            <a:alphaModFix/>
          </a:blip>
          <a:stretch>
            <a:fillRect/>
          </a:stretch>
        </p:blipFill>
        <p:spPr>
          <a:xfrm flipH="1" rot="-9654151">
            <a:off x="8145779" y="2297062"/>
            <a:ext cx="1728524" cy="1866057"/>
          </a:xfrm>
          <a:prstGeom prst="rect">
            <a:avLst/>
          </a:prstGeom>
          <a:noFill/>
          <a:ln>
            <a:noFill/>
          </a:ln>
        </p:spPr>
      </p:pic>
      <p:sp>
        <p:nvSpPr>
          <p:cNvPr id="150" name="Google Shape;150;p17"/>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1">
    <p:spTree>
      <p:nvGrpSpPr>
        <p:cNvPr id="151" name="Shape 151"/>
        <p:cNvGrpSpPr/>
        <p:nvPr/>
      </p:nvGrpSpPr>
      <p:grpSpPr>
        <a:xfrm>
          <a:off x="0" y="0"/>
          <a:ext cx="0" cy="0"/>
          <a:chOff x="0" y="0"/>
          <a:chExt cx="0" cy="0"/>
        </a:xfrm>
      </p:grpSpPr>
      <p:pic>
        <p:nvPicPr>
          <p:cNvPr id="152" name="Google Shape;152;p18"/>
          <p:cNvPicPr preferRelativeResize="0"/>
          <p:nvPr/>
        </p:nvPicPr>
        <p:blipFill>
          <a:blip r:embed="rId2">
            <a:alphaModFix/>
          </a:blip>
          <a:stretch>
            <a:fillRect/>
          </a:stretch>
        </p:blipFill>
        <p:spPr>
          <a:xfrm rot="649329">
            <a:off x="-34070" y="2601750"/>
            <a:ext cx="1559322" cy="2514775"/>
          </a:xfrm>
          <a:prstGeom prst="rect">
            <a:avLst/>
          </a:prstGeom>
          <a:noFill/>
          <a:ln>
            <a:noFill/>
          </a:ln>
        </p:spPr>
      </p:pic>
      <p:pic>
        <p:nvPicPr>
          <p:cNvPr id="153" name="Google Shape;153;p18"/>
          <p:cNvPicPr preferRelativeResize="0"/>
          <p:nvPr/>
        </p:nvPicPr>
        <p:blipFill>
          <a:blip r:embed="rId3">
            <a:alphaModFix/>
          </a:blip>
          <a:stretch>
            <a:fillRect/>
          </a:stretch>
        </p:blipFill>
        <p:spPr>
          <a:xfrm flipH="1" rot="-9915646">
            <a:off x="-565704" y="-402000"/>
            <a:ext cx="2146458" cy="2317250"/>
          </a:xfrm>
          <a:prstGeom prst="rect">
            <a:avLst/>
          </a:prstGeom>
          <a:noFill/>
          <a:ln>
            <a:noFill/>
          </a:ln>
        </p:spPr>
      </p:pic>
      <p:sp>
        <p:nvSpPr>
          <p:cNvPr id="154" name="Google Shape;154;p18"/>
          <p:cNvSpPr/>
          <p:nvPr/>
        </p:nvSpPr>
        <p:spPr>
          <a:xfrm>
            <a:off x="705311" y="499800"/>
            <a:ext cx="7733400" cy="4143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18"/>
          <p:cNvPicPr preferRelativeResize="0"/>
          <p:nvPr/>
        </p:nvPicPr>
        <p:blipFill>
          <a:blip r:embed="rId4">
            <a:alphaModFix/>
          </a:blip>
          <a:stretch>
            <a:fillRect/>
          </a:stretch>
        </p:blipFill>
        <p:spPr>
          <a:xfrm rot="-8100000">
            <a:off x="7935199" y="3530225"/>
            <a:ext cx="1267124" cy="1876649"/>
          </a:xfrm>
          <a:prstGeom prst="rect">
            <a:avLst/>
          </a:prstGeom>
          <a:noFill/>
          <a:ln>
            <a:noFill/>
          </a:ln>
        </p:spPr>
      </p:pic>
      <p:sp>
        <p:nvSpPr>
          <p:cNvPr id="156" name="Google Shape;156;p18"/>
          <p:cNvSpPr txBox="1"/>
          <p:nvPr>
            <p:ph type="title"/>
          </p:nvPr>
        </p:nvSpPr>
        <p:spPr>
          <a:xfrm>
            <a:off x="723471" y="3073013"/>
            <a:ext cx="3528300" cy="1511400"/>
          </a:xfrm>
          <a:prstGeom prst="rect">
            <a:avLst/>
          </a:prstGeom>
        </p:spPr>
        <p:txBody>
          <a:bodyPr anchorCtr="0" anchor="b" bIns="91425" lIns="91425" spcFirstLastPara="1" rIns="91425" wrap="square" tIns="91425">
            <a:noAutofit/>
          </a:bodyPr>
          <a:lstStyle>
            <a:lvl1pPr lvl="0" rtl="0" algn="l">
              <a:lnSpc>
                <a:spcPct val="90000"/>
              </a:lnSpc>
              <a:spcBef>
                <a:spcPts val="0"/>
              </a:spcBef>
              <a:spcAft>
                <a:spcPts val="0"/>
              </a:spcAft>
              <a:buSzPts val="4300"/>
              <a:buNone/>
              <a:defRPr sz="4300"/>
            </a:lvl1pPr>
            <a:lvl2pPr lvl="1" rtl="0" algn="l">
              <a:lnSpc>
                <a:spcPct val="90000"/>
              </a:lnSpc>
              <a:spcBef>
                <a:spcPts val="0"/>
              </a:spcBef>
              <a:spcAft>
                <a:spcPts val="0"/>
              </a:spcAft>
              <a:buSzPts val="4300"/>
              <a:buNone/>
              <a:defRPr sz="4300"/>
            </a:lvl2pPr>
            <a:lvl3pPr lvl="2" rtl="0" algn="l">
              <a:lnSpc>
                <a:spcPct val="90000"/>
              </a:lnSpc>
              <a:spcBef>
                <a:spcPts val="0"/>
              </a:spcBef>
              <a:spcAft>
                <a:spcPts val="0"/>
              </a:spcAft>
              <a:buSzPts val="4300"/>
              <a:buNone/>
              <a:defRPr sz="4300"/>
            </a:lvl3pPr>
            <a:lvl4pPr lvl="3" rtl="0" algn="l">
              <a:lnSpc>
                <a:spcPct val="90000"/>
              </a:lnSpc>
              <a:spcBef>
                <a:spcPts val="0"/>
              </a:spcBef>
              <a:spcAft>
                <a:spcPts val="0"/>
              </a:spcAft>
              <a:buSzPts val="4300"/>
              <a:buNone/>
              <a:defRPr sz="4300"/>
            </a:lvl4pPr>
            <a:lvl5pPr lvl="4" rtl="0" algn="l">
              <a:lnSpc>
                <a:spcPct val="90000"/>
              </a:lnSpc>
              <a:spcBef>
                <a:spcPts val="0"/>
              </a:spcBef>
              <a:spcAft>
                <a:spcPts val="0"/>
              </a:spcAft>
              <a:buSzPts val="4300"/>
              <a:buNone/>
              <a:defRPr sz="4300"/>
            </a:lvl5pPr>
            <a:lvl6pPr lvl="5" rtl="0" algn="l">
              <a:lnSpc>
                <a:spcPct val="90000"/>
              </a:lnSpc>
              <a:spcBef>
                <a:spcPts val="0"/>
              </a:spcBef>
              <a:spcAft>
                <a:spcPts val="0"/>
              </a:spcAft>
              <a:buSzPts val="4300"/>
              <a:buNone/>
              <a:defRPr sz="4300"/>
            </a:lvl6pPr>
            <a:lvl7pPr lvl="6" rtl="0" algn="l">
              <a:lnSpc>
                <a:spcPct val="90000"/>
              </a:lnSpc>
              <a:spcBef>
                <a:spcPts val="0"/>
              </a:spcBef>
              <a:spcAft>
                <a:spcPts val="0"/>
              </a:spcAft>
              <a:buSzPts val="4300"/>
              <a:buNone/>
              <a:defRPr sz="4300"/>
            </a:lvl7pPr>
            <a:lvl8pPr lvl="7" rtl="0" algn="l">
              <a:lnSpc>
                <a:spcPct val="90000"/>
              </a:lnSpc>
              <a:spcBef>
                <a:spcPts val="0"/>
              </a:spcBef>
              <a:spcAft>
                <a:spcPts val="0"/>
              </a:spcAft>
              <a:buSzPts val="4300"/>
              <a:buNone/>
              <a:defRPr sz="4300"/>
            </a:lvl8pPr>
            <a:lvl9pPr lvl="8" rtl="0" algn="l">
              <a:lnSpc>
                <a:spcPct val="90000"/>
              </a:lnSpc>
              <a:spcBef>
                <a:spcPts val="0"/>
              </a:spcBef>
              <a:spcAft>
                <a:spcPts val="0"/>
              </a:spcAft>
              <a:buSzPts val="4300"/>
              <a:buNone/>
              <a:defRPr sz="4300"/>
            </a:lvl9pPr>
          </a:lstStyle>
          <a:p/>
        </p:txBody>
      </p:sp>
      <p:sp>
        <p:nvSpPr>
          <p:cNvPr id="157" name="Google Shape;157;p18"/>
          <p:cNvSpPr txBox="1"/>
          <p:nvPr>
            <p:ph hasCustomPrompt="1" idx="2" type="title"/>
          </p:nvPr>
        </p:nvSpPr>
        <p:spPr>
          <a:xfrm>
            <a:off x="696746" y="512788"/>
            <a:ext cx="1660800" cy="1317900"/>
          </a:xfrm>
          <a:prstGeom prst="rect">
            <a:avLst/>
          </a:prstGeom>
          <a:solidFill>
            <a:schemeClr val="lt1"/>
          </a:solidFill>
          <a:ln cap="flat" cmpd="sng" w="19050">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8" name="Google Shape;158;p18"/>
          <p:cNvSpPr/>
          <p:nvPr>
            <p:ph idx="3" type="pic"/>
          </p:nvPr>
        </p:nvSpPr>
        <p:spPr>
          <a:xfrm rot="-444075">
            <a:off x="4811324" y="558277"/>
            <a:ext cx="3071793" cy="4026924"/>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59" name="Shape 159"/>
        <p:cNvGrpSpPr/>
        <p:nvPr/>
      </p:nvGrpSpPr>
      <p:grpSpPr>
        <a:xfrm>
          <a:off x="0" y="0"/>
          <a:ext cx="0" cy="0"/>
          <a:chOff x="0" y="0"/>
          <a:chExt cx="0" cy="0"/>
        </a:xfrm>
      </p:grpSpPr>
      <p:sp>
        <p:nvSpPr>
          <p:cNvPr id="160" name="Google Shape;160;p19"/>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161" name="Google Shape;161;p19"/>
          <p:cNvPicPr preferRelativeResize="0"/>
          <p:nvPr/>
        </p:nvPicPr>
        <p:blipFill>
          <a:blip r:embed="rId2">
            <a:alphaModFix/>
          </a:blip>
          <a:stretch>
            <a:fillRect/>
          </a:stretch>
        </p:blipFill>
        <p:spPr>
          <a:xfrm rot="-1859321">
            <a:off x="8162274" y="4273350"/>
            <a:ext cx="1048425" cy="889125"/>
          </a:xfrm>
          <a:prstGeom prst="rect">
            <a:avLst/>
          </a:prstGeom>
          <a:noFill/>
          <a:ln>
            <a:noFill/>
          </a:ln>
        </p:spPr>
      </p:pic>
      <p:pic>
        <p:nvPicPr>
          <p:cNvPr id="162" name="Google Shape;162;p19"/>
          <p:cNvPicPr preferRelativeResize="0"/>
          <p:nvPr/>
        </p:nvPicPr>
        <p:blipFill>
          <a:blip r:embed="rId3">
            <a:alphaModFix/>
          </a:blip>
          <a:stretch>
            <a:fillRect/>
          </a:stretch>
        </p:blipFill>
        <p:spPr>
          <a:xfrm flipH="1" rot="-1199024">
            <a:off x="240895" y="2882388"/>
            <a:ext cx="543162" cy="2468018"/>
          </a:xfrm>
          <a:prstGeom prst="rect">
            <a:avLst/>
          </a:prstGeom>
          <a:noFill/>
          <a:ln>
            <a:noFill/>
          </a:ln>
        </p:spPr>
      </p:pic>
      <p:pic>
        <p:nvPicPr>
          <p:cNvPr id="163" name="Google Shape;163;p19"/>
          <p:cNvPicPr preferRelativeResize="0"/>
          <p:nvPr/>
        </p:nvPicPr>
        <p:blipFill>
          <a:blip r:embed="rId4">
            <a:alphaModFix amt="60000"/>
          </a:blip>
          <a:stretch>
            <a:fillRect/>
          </a:stretch>
        </p:blipFill>
        <p:spPr>
          <a:xfrm>
            <a:off x="-247645" y="-406650"/>
            <a:ext cx="1295496" cy="1435075"/>
          </a:xfrm>
          <a:prstGeom prst="rect">
            <a:avLst/>
          </a:prstGeom>
          <a:noFill/>
          <a:ln>
            <a:noFill/>
          </a:ln>
        </p:spPr>
      </p:pic>
      <p:pic>
        <p:nvPicPr>
          <p:cNvPr id="164" name="Google Shape;164;p19"/>
          <p:cNvPicPr preferRelativeResize="0"/>
          <p:nvPr/>
        </p:nvPicPr>
        <p:blipFill>
          <a:blip r:embed="rId5">
            <a:alphaModFix/>
          </a:blip>
          <a:stretch>
            <a:fillRect/>
          </a:stretch>
        </p:blipFill>
        <p:spPr>
          <a:xfrm flipH="1" rot="-10799998">
            <a:off x="8139599" y="-182276"/>
            <a:ext cx="1822176" cy="1392901"/>
          </a:xfrm>
          <a:prstGeom prst="rect">
            <a:avLst/>
          </a:prstGeom>
          <a:noFill/>
          <a:ln>
            <a:noFill/>
          </a:ln>
        </p:spPr>
      </p:pic>
      <p:sp>
        <p:nvSpPr>
          <p:cNvPr id="165" name="Google Shape;165;p19"/>
          <p:cNvSpPr txBox="1"/>
          <p:nvPr>
            <p:ph type="title"/>
          </p:nvPr>
        </p:nvSpPr>
        <p:spPr>
          <a:xfrm>
            <a:off x="5079750" y="1210050"/>
            <a:ext cx="3274800" cy="1657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6" name="Google Shape;166;p19"/>
          <p:cNvSpPr txBox="1"/>
          <p:nvPr>
            <p:ph idx="1" type="subTitle"/>
          </p:nvPr>
        </p:nvSpPr>
        <p:spPr>
          <a:xfrm>
            <a:off x="5079750" y="2943575"/>
            <a:ext cx="3274800" cy="111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67" name="Google Shape;167;p19"/>
          <p:cNvSpPr/>
          <p:nvPr>
            <p:ph idx="2" type="pic"/>
          </p:nvPr>
        </p:nvSpPr>
        <p:spPr>
          <a:xfrm>
            <a:off x="1515362" y="760840"/>
            <a:ext cx="2252100" cy="2952600"/>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68" name="Shape 168"/>
        <p:cNvGrpSpPr/>
        <p:nvPr/>
      </p:nvGrpSpPr>
      <p:grpSpPr>
        <a:xfrm>
          <a:off x="0" y="0"/>
          <a:ext cx="0" cy="0"/>
          <a:chOff x="0" y="0"/>
          <a:chExt cx="0" cy="0"/>
        </a:xfrm>
      </p:grpSpPr>
      <p:pic>
        <p:nvPicPr>
          <p:cNvPr id="169" name="Google Shape;169;p20"/>
          <p:cNvPicPr preferRelativeResize="0"/>
          <p:nvPr/>
        </p:nvPicPr>
        <p:blipFill>
          <a:blip r:embed="rId2">
            <a:alphaModFix/>
          </a:blip>
          <a:stretch>
            <a:fillRect/>
          </a:stretch>
        </p:blipFill>
        <p:spPr>
          <a:xfrm rot="-188109">
            <a:off x="-1193375" y="-670775"/>
            <a:ext cx="4876801" cy="4991101"/>
          </a:xfrm>
          <a:prstGeom prst="rect">
            <a:avLst/>
          </a:prstGeom>
          <a:noFill/>
          <a:ln>
            <a:noFill/>
          </a:ln>
        </p:spPr>
      </p:pic>
      <p:sp>
        <p:nvSpPr>
          <p:cNvPr id="170" name="Google Shape;170;p20"/>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171" name="Google Shape;171;p20"/>
          <p:cNvPicPr preferRelativeResize="0"/>
          <p:nvPr/>
        </p:nvPicPr>
        <p:blipFill>
          <a:blip r:embed="rId3">
            <a:alphaModFix/>
          </a:blip>
          <a:stretch>
            <a:fillRect/>
          </a:stretch>
        </p:blipFill>
        <p:spPr>
          <a:xfrm>
            <a:off x="395367" y="332197"/>
            <a:ext cx="317850" cy="290400"/>
          </a:xfrm>
          <a:prstGeom prst="rect">
            <a:avLst/>
          </a:prstGeom>
          <a:noFill/>
          <a:ln>
            <a:noFill/>
          </a:ln>
        </p:spPr>
      </p:pic>
      <p:pic>
        <p:nvPicPr>
          <p:cNvPr id="172" name="Google Shape;172;p20"/>
          <p:cNvPicPr preferRelativeResize="0"/>
          <p:nvPr/>
        </p:nvPicPr>
        <p:blipFill>
          <a:blip r:embed="rId4">
            <a:alphaModFix amt="60000"/>
          </a:blip>
          <a:stretch>
            <a:fillRect/>
          </a:stretch>
        </p:blipFill>
        <p:spPr>
          <a:xfrm>
            <a:off x="7981955" y="3860550"/>
            <a:ext cx="1295496" cy="1435075"/>
          </a:xfrm>
          <a:prstGeom prst="rect">
            <a:avLst/>
          </a:prstGeom>
          <a:noFill/>
          <a:ln>
            <a:noFill/>
          </a:ln>
        </p:spPr>
      </p:pic>
      <p:pic>
        <p:nvPicPr>
          <p:cNvPr id="173" name="Google Shape;173;p20"/>
          <p:cNvPicPr preferRelativeResize="0"/>
          <p:nvPr/>
        </p:nvPicPr>
        <p:blipFill>
          <a:blip r:embed="rId5">
            <a:alphaModFix/>
          </a:blip>
          <a:stretch>
            <a:fillRect/>
          </a:stretch>
        </p:blipFill>
        <p:spPr>
          <a:xfrm flipH="1" rot="2419306">
            <a:off x="8063399" y="-334676"/>
            <a:ext cx="1822176" cy="1392901"/>
          </a:xfrm>
          <a:prstGeom prst="rect">
            <a:avLst/>
          </a:prstGeom>
          <a:noFill/>
          <a:ln>
            <a:noFill/>
          </a:ln>
        </p:spPr>
      </p:pic>
      <p:pic>
        <p:nvPicPr>
          <p:cNvPr id="174" name="Google Shape;174;p20"/>
          <p:cNvPicPr preferRelativeResize="0"/>
          <p:nvPr/>
        </p:nvPicPr>
        <p:blipFill>
          <a:blip r:embed="rId6">
            <a:alphaModFix/>
          </a:blip>
          <a:stretch>
            <a:fillRect/>
          </a:stretch>
        </p:blipFill>
        <p:spPr>
          <a:xfrm rot="-4918787">
            <a:off x="677994" y="3655932"/>
            <a:ext cx="674262" cy="2396161"/>
          </a:xfrm>
          <a:prstGeom prst="rect">
            <a:avLst/>
          </a:prstGeom>
          <a:noFill/>
          <a:ln>
            <a:noFill/>
          </a:ln>
        </p:spPr>
      </p:pic>
      <p:sp>
        <p:nvSpPr>
          <p:cNvPr id="175" name="Google Shape;175;p20"/>
          <p:cNvSpPr txBox="1"/>
          <p:nvPr>
            <p:ph type="title"/>
          </p:nvPr>
        </p:nvSpPr>
        <p:spPr>
          <a:xfrm>
            <a:off x="902775" y="1450138"/>
            <a:ext cx="3249000" cy="1063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20"/>
          <p:cNvSpPr txBox="1"/>
          <p:nvPr>
            <p:ph idx="1" type="subTitle"/>
          </p:nvPr>
        </p:nvSpPr>
        <p:spPr>
          <a:xfrm>
            <a:off x="902775" y="2513338"/>
            <a:ext cx="3249000" cy="805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pic>
        <p:nvPicPr>
          <p:cNvPr id="20" name="Google Shape;20;p3"/>
          <p:cNvPicPr preferRelativeResize="0"/>
          <p:nvPr/>
        </p:nvPicPr>
        <p:blipFill>
          <a:blip r:embed="rId2">
            <a:alphaModFix/>
          </a:blip>
          <a:stretch>
            <a:fillRect/>
          </a:stretch>
        </p:blipFill>
        <p:spPr>
          <a:xfrm rot="-936536">
            <a:off x="7048884" y="-841611"/>
            <a:ext cx="2233981" cy="3602822"/>
          </a:xfrm>
          <a:prstGeom prst="rect">
            <a:avLst/>
          </a:prstGeom>
          <a:noFill/>
          <a:ln>
            <a:noFill/>
          </a:ln>
        </p:spPr>
      </p:pic>
      <p:sp>
        <p:nvSpPr>
          <p:cNvPr id="21" name="Google Shape;21;p3"/>
          <p:cNvSpPr/>
          <p:nvPr/>
        </p:nvSpPr>
        <p:spPr>
          <a:xfrm>
            <a:off x="705311" y="499800"/>
            <a:ext cx="7733400" cy="4143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3">
            <a:alphaModFix/>
          </a:blip>
          <a:stretch>
            <a:fillRect/>
          </a:stretch>
        </p:blipFill>
        <p:spPr>
          <a:xfrm rot="742499">
            <a:off x="8523088" y="3208275"/>
            <a:ext cx="420875" cy="1912349"/>
          </a:xfrm>
          <a:prstGeom prst="rect">
            <a:avLst/>
          </a:prstGeom>
          <a:noFill/>
          <a:ln>
            <a:noFill/>
          </a:ln>
        </p:spPr>
      </p:pic>
      <p:pic>
        <p:nvPicPr>
          <p:cNvPr id="23" name="Google Shape;23;p3"/>
          <p:cNvPicPr preferRelativeResize="0"/>
          <p:nvPr/>
        </p:nvPicPr>
        <p:blipFill>
          <a:blip r:embed="rId4">
            <a:alphaModFix/>
          </a:blip>
          <a:stretch>
            <a:fillRect/>
          </a:stretch>
        </p:blipFill>
        <p:spPr>
          <a:xfrm>
            <a:off x="-307125" y="-264216"/>
            <a:ext cx="1259275" cy="1101866"/>
          </a:xfrm>
          <a:prstGeom prst="rect">
            <a:avLst/>
          </a:prstGeom>
          <a:noFill/>
          <a:ln>
            <a:noFill/>
          </a:ln>
        </p:spPr>
      </p:pic>
      <p:sp>
        <p:nvSpPr>
          <p:cNvPr id="24" name="Google Shape;24;p3"/>
          <p:cNvSpPr txBox="1"/>
          <p:nvPr>
            <p:ph type="title"/>
          </p:nvPr>
        </p:nvSpPr>
        <p:spPr>
          <a:xfrm>
            <a:off x="4831200" y="3053425"/>
            <a:ext cx="3528300" cy="1511400"/>
          </a:xfrm>
          <a:prstGeom prst="rect">
            <a:avLst/>
          </a:prstGeom>
        </p:spPr>
        <p:txBody>
          <a:bodyPr anchorCtr="0" anchor="b" bIns="91425" lIns="91425" spcFirstLastPara="1" rIns="91425" wrap="square" tIns="91425">
            <a:noAutofit/>
          </a:bodyPr>
          <a:lstStyle>
            <a:lvl1pPr lvl="0" algn="r">
              <a:lnSpc>
                <a:spcPct val="90000"/>
              </a:lnSpc>
              <a:spcBef>
                <a:spcPts val="0"/>
              </a:spcBef>
              <a:spcAft>
                <a:spcPts val="0"/>
              </a:spcAft>
              <a:buSzPts val="4300"/>
              <a:buNone/>
              <a:defRPr sz="4300"/>
            </a:lvl1pPr>
            <a:lvl2pPr lvl="1" algn="r">
              <a:lnSpc>
                <a:spcPct val="90000"/>
              </a:lnSpc>
              <a:spcBef>
                <a:spcPts val="0"/>
              </a:spcBef>
              <a:spcAft>
                <a:spcPts val="0"/>
              </a:spcAft>
              <a:buSzPts val="4300"/>
              <a:buNone/>
              <a:defRPr sz="4300"/>
            </a:lvl2pPr>
            <a:lvl3pPr lvl="2" algn="r">
              <a:lnSpc>
                <a:spcPct val="90000"/>
              </a:lnSpc>
              <a:spcBef>
                <a:spcPts val="0"/>
              </a:spcBef>
              <a:spcAft>
                <a:spcPts val="0"/>
              </a:spcAft>
              <a:buSzPts val="4300"/>
              <a:buNone/>
              <a:defRPr sz="4300"/>
            </a:lvl3pPr>
            <a:lvl4pPr lvl="3" algn="r">
              <a:lnSpc>
                <a:spcPct val="90000"/>
              </a:lnSpc>
              <a:spcBef>
                <a:spcPts val="0"/>
              </a:spcBef>
              <a:spcAft>
                <a:spcPts val="0"/>
              </a:spcAft>
              <a:buSzPts val="4300"/>
              <a:buNone/>
              <a:defRPr sz="4300"/>
            </a:lvl4pPr>
            <a:lvl5pPr lvl="4" algn="r">
              <a:lnSpc>
                <a:spcPct val="90000"/>
              </a:lnSpc>
              <a:spcBef>
                <a:spcPts val="0"/>
              </a:spcBef>
              <a:spcAft>
                <a:spcPts val="0"/>
              </a:spcAft>
              <a:buSzPts val="4300"/>
              <a:buNone/>
              <a:defRPr sz="4300"/>
            </a:lvl5pPr>
            <a:lvl6pPr lvl="5" algn="r">
              <a:lnSpc>
                <a:spcPct val="90000"/>
              </a:lnSpc>
              <a:spcBef>
                <a:spcPts val="0"/>
              </a:spcBef>
              <a:spcAft>
                <a:spcPts val="0"/>
              </a:spcAft>
              <a:buSzPts val="4300"/>
              <a:buNone/>
              <a:defRPr sz="4300"/>
            </a:lvl6pPr>
            <a:lvl7pPr lvl="6" algn="r">
              <a:lnSpc>
                <a:spcPct val="90000"/>
              </a:lnSpc>
              <a:spcBef>
                <a:spcPts val="0"/>
              </a:spcBef>
              <a:spcAft>
                <a:spcPts val="0"/>
              </a:spcAft>
              <a:buSzPts val="4300"/>
              <a:buNone/>
              <a:defRPr sz="4300"/>
            </a:lvl7pPr>
            <a:lvl8pPr lvl="7" algn="r">
              <a:lnSpc>
                <a:spcPct val="90000"/>
              </a:lnSpc>
              <a:spcBef>
                <a:spcPts val="0"/>
              </a:spcBef>
              <a:spcAft>
                <a:spcPts val="0"/>
              </a:spcAft>
              <a:buSzPts val="4300"/>
              <a:buNone/>
              <a:defRPr sz="4300"/>
            </a:lvl8pPr>
            <a:lvl9pPr lvl="8" algn="r">
              <a:lnSpc>
                <a:spcPct val="90000"/>
              </a:lnSpc>
              <a:spcBef>
                <a:spcPts val="0"/>
              </a:spcBef>
              <a:spcAft>
                <a:spcPts val="0"/>
              </a:spcAft>
              <a:buSzPts val="4300"/>
              <a:buNone/>
              <a:defRPr sz="4300"/>
            </a:lvl9pPr>
          </a:lstStyle>
          <a:p/>
        </p:txBody>
      </p:sp>
      <p:sp>
        <p:nvSpPr>
          <p:cNvPr id="25" name="Google Shape;25;p3"/>
          <p:cNvSpPr txBox="1"/>
          <p:nvPr>
            <p:ph hasCustomPrompt="1" idx="2" type="title"/>
          </p:nvPr>
        </p:nvSpPr>
        <p:spPr>
          <a:xfrm>
            <a:off x="6765900" y="499425"/>
            <a:ext cx="1660800" cy="1317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 name="Google Shape;26;p3"/>
          <p:cNvSpPr/>
          <p:nvPr>
            <p:ph idx="3" type="pic"/>
          </p:nvPr>
        </p:nvSpPr>
        <p:spPr>
          <a:xfrm rot="518337">
            <a:off x="1362366" y="749182"/>
            <a:ext cx="3071751" cy="4026886"/>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77" name="Shape 177"/>
        <p:cNvGrpSpPr/>
        <p:nvPr/>
      </p:nvGrpSpPr>
      <p:grpSpPr>
        <a:xfrm>
          <a:off x="0" y="0"/>
          <a:ext cx="0" cy="0"/>
          <a:chOff x="0" y="0"/>
          <a:chExt cx="0" cy="0"/>
        </a:xfrm>
      </p:grpSpPr>
      <p:pic>
        <p:nvPicPr>
          <p:cNvPr id="178" name="Google Shape;178;p21"/>
          <p:cNvPicPr preferRelativeResize="0"/>
          <p:nvPr/>
        </p:nvPicPr>
        <p:blipFill>
          <a:blip r:embed="rId2">
            <a:alphaModFix/>
          </a:blip>
          <a:stretch>
            <a:fillRect/>
          </a:stretch>
        </p:blipFill>
        <p:spPr>
          <a:xfrm rot="151167">
            <a:off x="7257659" y="-410517"/>
            <a:ext cx="2201826" cy="3550962"/>
          </a:xfrm>
          <a:prstGeom prst="rect">
            <a:avLst/>
          </a:prstGeom>
          <a:noFill/>
          <a:ln>
            <a:noFill/>
          </a:ln>
        </p:spPr>
      </p:pic>
      <p:sp>
        <p:nvSpPr>
          <p:cNvPr id="179" name="Google Shape;179;p21"/>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180" name="Google Shape;180;p21"/>
          <p:cNvPicPr preferRelativeResize="0"/>
          <p:nvPr/>
        </p:nvPicPr>
        <p:blipFill>
          <a:blip r:embed="rId3">
            <a:alphaModFix amt="60000"/>
          </a:blip>
          <a:stretch>
            <a:fillRect/>
          </a:stretch>
        </p:blipFill>
        <p:spPr>
          <a:xfrm>
            <a:off x="-228595" y="-381000"/>
            <a:ext cx="1295496" cy="1435075"/>
          </a:xfrm>
          <a:prstGeom prst="rect">
            <a:avLst/>
          </a:prstGeom>
          <a:noFill/>
          <a:ln>
            <a:noFill/>
          </a:ln>
        </p:spPr>
      </p:pic>
      <p:pic>
        <p:nvPicPr>
          <p:cNvPr id="181" name="Google Shape;181;p21"/>
          <p:cNvPicPr preferRelativeResize="0"/>
          <p:nvPr/>
        </p:nvPicPr>
        <p:blipFill>
          <a:blip r:embed="rId4">
            <a:alphaModFix/>
          </a:blip>
          <a:stretch>
            <a:fillRect/>
          </a:stretch>
        </p:blipFill>
        <p:spPr>
          <a:xfrm flipH="1" rot="-5896089">
            <a:off x="7317511" y="3547875"/>
            <a:ext cx="2962126" cy="946226"/>
          </a:xfrm>
          <a:prstGeom prst="rect">
            <a:avLst/>
          </a:prstGeom>
          <a:noFill/>
          <a:ln>
            <a:noFill/>
          </a:ln>
        </p:spPr>
      </p:pic>
      <p:pic>
        <p:nvPicPr>
          <p:cNvPr id="182" name="Google Shape;182;p21"/>
          <p:cNvPicPr preferRelativeResize="0"/>
          <p:nvPr/>
        </p:nvPicPr>
        <p:blipFill>
          <a:blip r:embed="rId5">
            <a:alphaModFix/>
          </a:blip>
          <a:stretch>
            <a:fillRect/>
          </a:stretch>
        </p:blipFill>
        <p:spPr>
          <a:xfrm rot="3701117">
            <a:off x="-163225" y="4074809"/>
            <a:ext cx="1035425" cy="905997"/>
          </a:xfrm>
          <a:prstGeom prst="rect">
            <a:avLst/>
          </a:prstGeom>
          <a:noFill/>
          <a:ln>
            <a:noFill/>
          </a:ln>
        </p:spPr>
      </p:pic>
      <p:pic>
        <p:nvPicPr>
          <p:cNvPr id="183" name="Google Shape;183;p21"/>
          <p:cNvPicPr preferRelativeResize="0"/>
          <p:nvPr/>
        </p:nvPicPr>
        <p:blipFill>
          <a:blip r:embed="rId6">
            <a:alphaModFix/>
          </a:blip>
          <a:stretch>
            <a:fillRect/>
          </a:stretch>
        </p:blipFill>
        <p:spPr>
          <a:xfrm>
            <a:off x="8430775" y="363546"/>
            <a:ext cx="280325" cy="278050"/>
          </a:xfrm>
          <a:prstGeom prst="rect">
            <a:avLst/>
          </a:prstGeom>
          <a:noFill/>
          <a:ln>
            <a:noFill/>
          </a:ln>
        </p:spPr>
      </p:pic>
      <p:pic>
        <p:nvPicPr>
          <p:cNvPr id="184" name="Google Shape;184;p21"/>
          <p:cNvPicPr preferRelativeResize="0"/>
          <p:nvPr/>
        </p:nvPicPr>
        <p:blipFill>
          <a:blip r:embed="rId7">
            <a:alphaModFix/>
          </a:blip>
          <a:stretch>
            <a:fillRect/>
          </a:stretch>
        </p:blipFill>
        <p:spPr>
          <a:xfrm flipH="1" rot="-4350354">
            <a:off x="-162850" y="3037206"/>
            <a:ext cx="1065228" cy="1222314"/>
          </a:xfrm>
          <a:prstGeom prst="rect">
            <a:avLst/>
          </a:prstGeom>
          <a:noFill/>
          <a:ln>
            <a:noFill/>
          </a:ln>
        </p:spPr>
      </p:pic>
      <p:sp>
        <p:nvSpPr>
          <p:cNvPr id="185" name="Google Shape;185;p21"/>
          <p:cNvSpPr txBox="1"/>
          <p:nvPr>
            <p:ph type="title"/>
          </p:nvPr>
        </p:nvSpPr>
        <p:spPr>
          <a:xfrm>
            <a:off x="5014300" y="1452225"/>
            <a:ext cx="3005400" cy="1060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21"/>
          <p:cNvSpPr txBox="1"/>
          <p:nvPr>
            <p:ph idx="1" type="subTitle"/>
          </p:nvPr>
        </p:nvSpPr>
        <p:spPr>
          <a:xfrm>
            <a:off x="5014300" y="2589225"/>
            <a:ext cx="3005400" cy="108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87" name="Shape 187"/>
        <p:cNvGrpSpPr/>
        <p:nvPr/>
      </p:nvGrpSpPr>
      <p:grpSpPr>
        <a:xfrm>
          <a:off x="0" y="0"/>
          <a:ext cx="0" cy="0"/>
          <a:chOff x="0" y="0"/>
          <a:chExt cx="0" cy="0"/>
        </a:xfrm>
      </p:grpSpPr>
      <p:pic>
        <p:nvPicPr>
          <p:cNvPr id="188" name="Google Shape;188;p22"/>
          <p:cNvPicPr preferRelativeResize="0"/>
          <p:nvPr/>
        </p:nvPicPr>
        <p:blipFill>
          <a:blip r:embed="rId2">
            <a:alphaModFix/>
          </a:blip>
          <a:stretch>
            <a:fillRect/>
          </a:stretch>
        </p:blipFill>
        <p:spPr>
          <a:xfrm rot="589888">
            <a:off x="-746454" y="345785"/>
            <a:ext cx="3892585" cy="5067990"/>
          </a:xfrm>
          <a:prstGeom prst="rect">
            <a:avLst/>
          </a:prstGeom>
          <a:noFill/>
          <a:ln>
            <a:noFill/>
          </a:ln>
        </p:spPr>
      </p:pic>
      <p:sp>
        <p:nvSpPr>
          <p:cNvPr id="189" name="Google Shape;189;p22"/>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22"/>
          <p:cNvPicPr preferRelativeResize="0"/>
          <p:nvPr/>
        </p:nvPicPr>
        <p:blipFill rotWithShape="1">
          <a:blip r:embed="rId3">
            <a:alphaModFix/>
          </a:blip>
          <a:srcRect b="0" l="79246" r="5602" t="0"/>
          <a:stretch/>
        </p:blipFill>
        <p:spPr>
          <a:xfrm rot="-10799942">
            <a:off x="352092" y="4347314"/>
            <a:ext cx="244217" cy="610603"/>
          </a:xfrm>
          <a:prstGeom prst="rect">
            <a:avLst/>
          </a:prstGeom>
          <a:noFill/>
          <a:ln>
            <a:noFill/>
          </a:ln>
        </p:spPr>
      </p:pic>
      <p:pic>
        <p:nvPicPr>
          <p:cNvPr id="191" name="Google Shape;191;p22"/>
          <p:cNvPicPr preferRelativeResize="0"/>
          <p:nvPr/>
        </p:nvPicPr>
        <p:blipFill>
          <a:blip r:embed="rId4">
            <a:alphaModFix amt="60000"/>
          </a:blip>
          <a:stretch>
            <a:fillRect/>
          </a:stretch>
        </p:blipFill>
        <p:spPr>
          <a:xfrm>
            <a:off x="8115650" y="3925500"/>
            <a:ext cx="1191475" cy="1319850"/>
          </a:xfrm>
          <a:prstGeom prst="rect">
            <a:avLst/>
          </a:prstGeom>
          <a:noFill/>
          <a:ln>
            <a:noFill/>
          </a:ln>
        </p:spPr>
      </p:pic>
      <p:pic>
        <p:nvPicPr>
          <p:cNvPr id="192" name="Google Shape;192;p22"/>
          <p:cNvPicPr preferRelativeResize="0"/>
          <p:nvPr/>
        </p:nvPicPr>
        <p:blipFill>
          <a:blip r:embed="rId5">
            <a:alphaModFix/>
          </a:blip>
          <a:stretch>
            <a:fillRect/>
          </a:stretch>
        </p:blipFill>
        <p:spPr>
          <a:xfrm rot="487341">
            <a:off x="8551688" y="305520"/>
            <a:ext cx="534146" cy="1378422"/>
          </a:xfrm>
          <a:prstGeom prst="rect">
            <a:avLst/>
          </a:prstGeom>
          <a:noFill/>
          <a:ln>
            <a:noFill/>
          </a:ln>
        </p:spPr>
      </p:pic>
      <p:pic>
        <p:nvPicPr>
          <p:cNvPr id="193" name="Google Shape;193;p22"/>
          <p:cNvPicPr preferRelativeResize="0"/>
          <p:nvPr/>
        </p:nvPicPr>
        <p:blipFill>
          <a:blip r:embed="rId6">
            <a:alphaModFix/>
          </a:blip>
          <a:stretch>
            <a:fillRect/>
          </a:stretch>
        </p:blipFill>
        <p:spPr>
          <a:xfrm flipH="1" rot="-3407454">
            <a:off x="7961538" y="-70561"/>
            <a:ext cx="786067" cy="713289"/>
          </a:xfrm>
          <a:prstGeom prst="rect">
            <a:avLst/>
          </a:prstGeom>
          <a:noFill/>
          <a:ln>
            <a:noFill/>
          </a:ln>
        </p:spPr>
      </p:pic>
      <p:pic>
        <p:nvPicPr>
          <p:cNvPr id="194" name="Google Shape;194;p22"/>
          <p:cNvPicPr preferRelativeResize="0"/>
          <p:nvPr/>
        </p:nvPicPr>
        <p:blipFill>
          <a:blip r:embed="rId7">
            <a:alphaModFix/>
          </a:blip>
          <a:stretch>
            <a:fillRect/>
          </a:stretch>
        </p:blipFill>
        <p:spPr>
          <a:xfrm rot="3583417">
            <a:off x="-58450" y="-292100"/>
            <a:ext cx="1198086" cy="1048325"/>
          </a:xfrm>
          <a:prstGeom prst="rect">
            <a:avLst/>
          </a:prstGeom>
          <a:noFill/>
          <a:ln>
            <a:noFill/>
          </a:ln>
        </p:spPr>
      </p:pic>
      <p:sp>
        <p:nvSpPr>
          <p:cNvPr id="195" name="Google Shape;195;p22"/>
          <p:cNvSpPr txBox="1"/>
          <p:nvPr>
            <p:ph idx="1" type="subTitle"/>
          </p:nvPr>
        </p:nvSpPr>
        <p:spPr>
          <a:xfrm>
            <a:off x="4972640" y="2506325"/>
            <a:ext cx="2792400" cy="18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6" name="Google Shape;196;p22"/>
          <p:cNvSpPr txBox="1"/>
          <p:nvPr>
            <p:ph idx="2" type="subTitle"/>
          </p:nvPr>
        </p:nvSpPr>
        <p:spPr>
          <a:xfrm>
            <a:off x="1908394" y="2506325"/>
            <a:ext cx="2496300" cy="1800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7" name="Google Shape;197;p22"/>
          <p:cNvSpPr txBox="1"/>
          <p:nvPr>
            <p:ph idx="3" type="subTitle"/>
          </p:nvPr>
        </p:nvSpPr>
        <p:spPr>
          <a:xfrm>
            <a:off x="1908394" y="1961025"/>
            <a:ext cx="24963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98" name="Google Shape;198;p22"/>
          <p:cNvSpPr txBox="1"/>
          <p:nvPr>
            <p:ph idx="4" type="subTitle"/>
          </p:nvPr>
        </p:nvSpPr>
        <p:spPr>
          <a:xfrm>
            <a:off x="5138390" y="1961025"/>
            <a:ext cx="2460900" cy="558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199" name="Google Shape;199;p22"/>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00" name="Shape 200"/>
        <p:cNvGrpSpPr/>
        <p:nvPr/>
      </p:nvGrpSpPr>
      <p:grpSpPr>
        <a:xfrm>
          <a:off x="0" y="0"/>
          <a:ext cx="0" cy="0"/>
          <a:chOff x="0" y="0"/>
          <a:chExt cx="0" cy="0"/>
        </a:xfrm>
      </p:grpSpPr>
      <p:pic>
        <p:nvPicPr>
          <p:cNvPr id="201" name="Google Shape;201;p23"/>
          <p:cNvPicPr preferRelativeResize="0"/>
          <p:nvPr/>
        </p:nvPicPr>
        <p:blipFill>
          <a:blip r:embed="rId2">
            <a:alphaModFix/>
          </a:blip>
          <a:stretch>
            <a:fillRect/>
          </a:stretch>
        </p:blipFill>
        <p:spPr>
          <a:xfrm rot="377781">
            <a:off x="5637450" y="-373463"/>
            <a:ext cx="4038600" cy="3228975"/>
          </a:xfrm>
          <a:prstGeom prst="rect">
            <a:avLst/>
          </a:prstGeom>
          <a:noFill/>
          <a:ln>
            <a:noFill/>
          </a:ln>
        </p:spPr>
      </p:pic>
      <p:sp>
        <p:nvSpPr>
          <p:cNvPr id="202" name="Google Shape;202;p23"/>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23"/>
          <p:cNvPicPr preferRelativeResize="0"/>
          <p:nvPr/>
        </p:nvPicPr>
        <p:blipFill>
          <a:blip r:embed="rId3">
            <a:alphaModFix amt="60000"/>
          </a:blip>
          <a:stretch>
            <a:fillRect/>
          </a:stretch>
        </p:blipFill>
        <p:spPr>
          <a:xfrm rot="-5399998">
            <a:off x="-227450" y="4074562"/>
            <a:ext cx="1201399" cy="1330875"/>
          </a:xfrm>
          <a:prstGeom prst="rect">
            <a:avLst/>
          </a:prstGeom>
          <a:noFill/>
          <a:ln>
            <a:noFill/>
          </a:ln>
        </p:spPr>
      </p:pic>
      <p:pic>
        <p:nvPicPr>
          <p:cNvPr id="204" name="Google Shape;204;p23"/>
          <p:cNvPicPr preferRelativeResize="0"/>
          <p:nvPr/>
        </p:nvPicPr>
        <p:blipFill>
          <a:blip r:embed="rId4">
            <a:alphaModFix/>
          </a:blip>
          <a:stretch>
            <a:fillRect/>
          </a:stretch>
        </p:blipFill>
        <p:spPr>
          <a:xfrm flipH="1" rot="-9005998">
            <a:off x="8322635" y="4031407"/>
            <a:ext cx="876162" cy="1297604"/>
          </a:xfrm>
          <a:prstGeom prst="rect">
            <a:avLst/>
          </a:prstGeom>
          <a:noFill/>
          <a:ln>
            <a:noFill/>
          </a:ln>
        </p:spPr>
      </p:pic>
      <p:pic>
        <p:nvPicPr>
          <p:cNvPr id="205" name="Google Shape;205;p23"/>
          <p:cNvPicPr preferRelativeResize="0"/>
          <p:nvPr/>
        </p:nvPicPr>
        <p:blipFill>
          <a:blip r:embed="rId5">
            <a:alphaModFix/>
          </a:blip>
          <a:stretch>
            <a:fillRect/>
          </a:stretch>
        </p:blipFill>
        <p:spPr>
          <a:xfrm>
            <a:off x="8439842" y="408147"/>
            <a:ext cx="317850" cy="290400"/>
          </a:xfrm>
          <a:prstGeom prst="rect">
            <a:avLst/>
          </a:prstGeom>
          <a:noFill/>
          <a:ln>
            <a:noFill/>
          </a:ln>
        </p:spPr>
      </p:pic>
      <p:pic>
        <p:nvPicPr>
          <p:cNvPr id="206" name="Google Shape;206;p23"/>
          <p:cNvPicPr preferRelativeResize="0"/>
          <p:nvPr/>
        </p:nvPicPr>
        <p:blipFill rotWithShape="1">
          <a:blip r:embed="rId6">
            <a:alphaModFix/>
          </a:blip>
          <a:srcRect b="0" l="64701" r="20147" t="0"/>
          <a:stretch/>
        </p:blipFill>
        <p:spPr>
          <a:xfrm>
            <a:off x="392825" y="72320"/>
            <a:ext cx="368575" cy="921400"/>
          </a:xfrm>
          <a:prstGeom prst="rect">
            <a:avLst/>
          </a:prstGeom>
          <a:noFill/>
          <a:ln>
            <a:noFill/>
          </a:ln>
        </p:spPr>
      </p:pic>
      <p:pic>
        <p:nvPicPr>
          <p:cNvPr id="207" name="Google Shape;207;p23"/>
          <p:cNvPicPr preferRelativeResize="0"/>
          <p:nvPr/>
        </p:nvPicPr>
        <p:blipFill>
          <a:blip r:embed="rId7">
            <a:alphaModFix/>
          </a:blip>
          <a:stretch>
            <a:fillRect/>
          </a:stretch>
        </p:blipFill>
        <p:spPr>
          <a:xfrm rot="-1628549">
            <a:off x="7323838" y="4411181"/>
            <a:ext cx="786067" cy="713290"/>
          </a:xfrm>
          <a:prstGeom prst="rect">
            <a:avLst/>
          </a:prstGeom>
          <a:noFill/>
          <a:ln>
            <a:noFill/>
          </a:ln>
        </p:spPr>
      </p:pic>
      <p:sp>
        <p:nvSpPr>
          <p:cNvPr id="208" name="Google Shape;208;p23"/>
          <p:cNvSpPr txBox="1"/>
          <p:nvPr>
            <p:ph idx="1" type="subTitle"/>
          </p:nvPr>
        </p:nvSpPr>
        <p:spPr>
          <a:xfrm>
            <a:off x="4931185" y="1667625"/>
            <a:ext cx="29073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3"/>
          <p:cNvSpPr txBox="1"/>
          <p:nvPr>
            <p:ph idx="2" type="subTitle"/>
          </p:nvPr>
        </p:nvSpPr>
        <p:spPr>
          <a:xfrm>
            <a:off x="1305515" y="1667625"/>
            <a:ext cx="2907300" cy="2420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3"/>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211" name="Shape 211"/>
        <p:cNvGrpSpPr/>
        <p:nvPr/>
      </p:nvGrpSpPr>
      <p:grpSpPr>
        <a:xfrm>
          <a:off x="0" y="0"/>
          <a:ext cx="0" cy="0"/>
          <a:chOff x="0" y="0"/>
          <a:chExt cx="0" cy="0"/>
        </a:xfrm>
      </p:grpSpPr>
      <p:pic>
        <p:nvPicPr>
          <p:cNvPr id="212" name="Google Shape;212;p24"/>
          <p:cNvPicPr preferRelativeResize="0"/>
          <p:nvPr/>
        </p:nvPicPr>
        <p:blipFill>
          <a:blip r:embed="rId2">
            <a:alphaModFix/>
          </a:blip>
          <a:stretch>
            <a:fillRect/>
          </a:stretch>
        </p:blipFill>
        <p:spPr>
          <a:xfrm rot="-352041">
            <a:off x="-352714" y="-439025"/>
            <a:ext cx="2012573" cy="3245750"/>
          </a:xfrm>
          <a:prstGeom prst="rect">
            <a:avLst/>
          </a:prstGeom>
          <a:noFill/>
          <a:ln>
            <a:noFill/>
          </a:ln>
        </p:spPr>
      </p:pic>
      <p:sp>
        <p:nvSpPr>
          <p:cNvPr id="213" name="Google Shape;213;p24"/>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4" name="Google Shape;214;p24"/>
          <p:cNvPicPr preferRelativeResize="0"/>
          <p:nvPr/>
        </p:nvPicPr>
        <p:blipFill>
          <a:blip r:embed="rId3">
            <a:alphaModFix/>
          </a:blip>
          <a:stretch>
            <a:fillRect/>
          </a:stretch>
        </p:blipFill>
        <p:spPr>
          <a:xfrm>
            <a:off x="444950" y="374741"/>
            <a:ext cx="266300" cy="264152"/>
          </a:xfrm>
          <a:prstGeom prst="rect">
            <a:avLst/>
          </a:prstGeom>
          <a:noFill/>
          <a:ln>
            <a:noFill/>
          </a:ln>
        </p:spPr>
      </p:pic>
      <p:pic>
        <p:nvPicPr>
          <p:cNvPr id="215" name="Google Shape;215;p24"/>
          <p:cNvPicPr preferRelativeResize="0"/>
          <p:nvPr/>
        </p:nvPicPr>
        <p:blipFill>
          <a:blip r:embed="rId4">
            <a:alphaModFix/>
          </a:blip>
          <a:stretch>
            <a:fillRect/>
          </a:stretch>
        </p:blipFill>
        <p:spPr>
          <a:xfrm flipH="1" rot="10143046">
            <a:off x="7106454" y="4371370"/>
            <a:ext cx="2305601" cy="736500"/>
          </a:xfrm>
          <a:prstGeom prst="rect">
            <a:avLst/>
          </a:prstGeom>
          <a:noFill/>
          <a:ln>
            <a:noFill/>
          </a:ln>
        </p:spPr>
      </p:pic>
      <p:pic>
        <p:nvPicPr>
          <p:cNvPr id="216" name="Google Shape;216;p24"/>
          <p:cNvPicPr preferRelativeResize="0"/>
          <p:nvPr/>
        </p:nvPicPr>
        <p:blipFill>
          <a:blip r:embed="rId5">
            <a:alphaModFix/>
          </a:blip>
          <a:stretch>
            <a:fillRect/>
          </a:stretch>
        </p:blipFill>
        <p:spPr>
          <a:xfrm rot="876210">
            <a:off x="100604" y="4341699"/>
            <a:ext cx="1016768" cy="862276"/>
          </a:xfrm>
          <a:prstGeom prst="rect">
            <a:avLst/>
          </a:prstGeom>
          <a:noFill/>
          <a:ln>
            <a:noFill/>
          </a:ln>
        </p:spPr>
      </p:pic>
      <p:pic>
        <p:nvPicPr>
          <p:cNvPr id="217" name="Google Shape;217;p24"/>
          <p:cNvPicPr preferRelativeResize="0"/>
          <p:nvPr/>
        </p:nvPicPr>
        <p:blipFill>
          <a:blip r:embed="rId6">
            <a:alphaModFix amt="60000"/>
          </a:blip>
          <a:stretch>
            <a:fillRect/>
          </a:stretch>
        </p:blipFill>
        <p:spPr>
          <a:xfrm flipH="1">
            <a:off x="8151930" y="-448450"/>
            <a:ext cx="1295496" cy="1435075"/>
          </a:xfrm>
          <a:prstGeom prst="rect">
            <a:avLst/>
          </a:prstGeom>
          <a:noFill/>
          <a:ln>
            <a:noFill/>
          </a:ln>
        </p:spPr>
      </p:pic>
      <p:pic>
        <p:nvPicPr>
          <p:cNvPr id="218" name="Google Shape;218;p24"/>
          <p:cNvPicPr preferRelativeResize="0"/>
          <p:nvPr/>
        </p:nvPicPr>
        <p:blipFill>
          <a:blip r:embed="rId7">
            <a:alphaModFix/>
          </a:blip>
          <a:stretch>
            <a:fillRect/>
          </a:stretch>
        </p:blipFill>
        <p:spPr>
          <a:xfrm rot="8816885">
            <a:off x="1025099" y="4169310"/>
            <a:ext cx="1090900" cy="1251775"/>
          </a:xfrm>
          <a:prstGeom prst="rect">
            <a:avLst/>
          </a:prstGeom>
          <a:noFill/>
          <a:ln>
            <a:noFill/>
          </a:ln>
        </p:spPr>
      </p:pic>
      <p:sp>
        <p:nvSpPr>
          <p:cNvPr id="219" name="Google Shape;219;p24"/>
          <p:cNvSpPr txBox="1"/>
          <p:nvPr>
            <p:ph idx="1" type="subTitle"/>
          </p:nvPr>
        </p:nvSpPr>
        <p:spPr>
          <a:xfrm>
            <a:off x="825406" y="2651352"/>
            <a:ext cx="22425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0" name="Google Shape;220;p24"/>
          <p:cNvSpPr txBox="1"/>
          <p:nvPr>
            <p:ph idx="2" type="subTitle"/>
          </p:nvPr>
        </p:nvSpPr>
        <p:spPr>
          <a:xfrm>
            <a:off x="3450750" y="2651352"/>
            <a:ext cx="22425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1" name="Google Shape;221;p24"/>
          <p:cNvSpPr txBox="1"/>
          <p:nvPr>
            <p:ph idx="3" type="subTitle"/>
          </p:nvPr>
        </p:nvSpPr>
        <p:spPr>
          <a:xfrm>
            <a:off x="6076094" y="2651352"/>
            <a:ext cx="2242500" cy="1513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2" name="Google Shape;222;p24"/>
          <p:cNvSpPr txBox="1"/>
          <p:nvPr>
            <p:ph idx="4" type="subTitle"/>
          </p:nvPr>
        </p:nvSpPr>
        <p:spPr>
          <a:xfrm>
            <a:off x="825400" y="2259975"/>
            <a:ext cx="2242500" cy="40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9pPr>
          </a:lstStyle>
          <a:p/>
        </p:txBody>
      </p:sp>
      <p:sp>
        <p:nvSpPr>
          <p:cNvPr id="223" name="Google Shape;223;p24"/>
          <p:cNvSpPr txBox="1"/>
          <p:nvPr>
            <p:ph idx="5" type="subTitle"/>
          </p:nvPr>
        </p:nvSpPr>
        <p:spPr>
          <a:xfrm>
            <a:off x="3450748" y="2259975"/>
            <a:ext cx="2242500" cy="40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9pPr>
          </a:lstStyle>
          <a:p/>
        </p:txBody>
      </p:sp>
      <p:sp>
        <p:nvSpPr>
          <p:cNvPr id="224" name="Google Shape;224;p24"/>
          <p:cNvSpPr txBox="1"/>
          <p:nvPr>
            <p:ph idx="6" type="subTitle"/>
          </p:nvPr>
        </p:nvSpPr>
        <p:spPr>
          <a:xfrm>
            <a:off x="6076097" y="2259975"/>
            <a:ext cx="2242500" cy="405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sz="2000">
                <a:latin typeface="Nanum Myeongjo"/>
                <a:ea typeface="Nanum Myeongjo"/>
                <a:cs typeface="Nanum Myeongjo"/>
                <a:sym typeface="Nanum Myeongjo"/>
              </a:defRPr>
            </a:lvl9pPr>
          </a:lstStyle>
          <a:p/>
        </p:txBody>
      </p:sp>
      <p:sp>
        <p:nvSpPr>
          <p:cNvPr id="225" name="Google Shape;225;p24"/>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26" name="Shape 226"/>
        <p:cNvGrpSpPr/>
        <p:nvPr/>
      </p:nvGrpSpPr>
      <p:grpSpPr>
        <a:xfrm>
          <a:off x="0" y="0"/>
          <a:ext cx="0" cy="0"/>
          <a:chOff x="0" y="0"/>
          <a:chExt cx="0" cy="0"/>
        </a:xfrm>
      </p:grpSpPr>
      <p:pic>
        <p:nvPicPr>
          <p:cNvPr id="227" name="Google Shape;227;p25"/>
          <p:cNvPicPr preferRelativeResize="0"/>
          <p:nvPr/>
        </p:nvPicPr>
        <p:blipFill>
          <a:blip r:embed="rId2">
            <a:alphaModFix/>
          </a:blip>
          <a:stretch>
            <a:fillRect/>
          </a:stretch>
        </p:blipFill>
        <p:spPr>
          <a:xfrm rot="-173424">
            <a:off x="6037271" y="-291125"/>
            <a:ext cx="3478204" cy="3559725"/>
          </a:xfrm>
          <a:prstGeom prst="rect">
            <a:avLst/>
          </a:prstGeom>
          <a:noFill/>
          <a:ln>
            <a:noFill/>
          </a:ln>
        </p:spPr>
      </p:pic>
      <p:sp>
        <p:nvSpPr>
          <p:cNvPr id="228" name="Google Shape;228;p25"/>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229" name="Google Shape;229;p25"/>
          <p:cNvPicPr preferRelativeResize="0"/>
          <p:nvPr/>
        </p:nvPicPr>
        <p:blipFill>
          <a:blip r:embed="rId3">
            <a:alphaModFix/>
          </a:blip>
          <a:stretch>
            <a:fillRect/>
          </a:stretch>
        </p:blipFill>
        <p:spPr>
          <a:xfrm>
            <a:off x="8439842" y="408147"/>
            <a:ext cx="317850" cy="290400"/>
          </a:xfrm>
          <a:prstGeom prst="rect">
            <a:avLst/>
          </a:prstGeom>
          <a:noFill/>
          <a:ln>
            <a:noFill/>
          </a:ln>
        </p:spPr>
      </p:pic>
      <p:pic>
        <p:nvPicPr>
          <p:cNvPr id="230" name="Google Shape;230;p25"/>
          <p:cNvPicPr preferRelativeResize="0"/>
          <p:nvPr/>
        </p:nvPicPr>
        <p:blipFill>
          <a:blip r:embed="rId4">
            <a:alphaModFix/>
          </a:blip>
          <a:stretch>
            <a:fillRect/>
          </a:stretch>
        </p:blipFill>
        <p:spPr>
          <a:xfrm rot="2469721">
            <a:off x="538939" y="-82644"/>
            <a:ext cx="786067" cy="713289"/>
          </a:xfrm>
          <a:prstGeom prst="rect">
            <a:avLst/>
          </a:prstGeom>
          <a:noFill/>
          <a:ln>
            <a:noFill/>
          </a:ln>
        </p:spPr>
      </p:pic>
      <p:pic>
        <p:nvPicPr>
          <p:cNvPr id="231" name="Google Shape;231;p25"/>
          <p:cNvPicPr preferRelativeResize="0"/>
          <p:nvPr/>
        </p:nvPicPr>
        <p:blipFill>
          <a:blip r:embed="rId5">
            <a:alphaModFix amt="60000"/>
          </a:blip>
          <a:stretch>
            <a:fillRect/>
          </a:stretch>
        </p:blipFill>
        <p:spPr>
          <a:xfrm flipH="1">
            <a:off x="-88570" y="3855188"/>
            <a:ext cx="1295496" cy="1435075"/>
          </a:xfrm>
          <a:prstGeom prst="rect">
            <a:avLst/>
          </a:prstGeom>
          <a:noFill/>
          <a:ln>
            <a:noFill/>
          </a:ln>
        </p:spPr>
      </p:pic>
      <p:pic>
        <p:nvPicPr>
          <p:cNvPr id="232" name="Google Shape;232;p25"/>
          <p:cNvPicPr preferRelativeResize="0"/>
          <p:nvPr/>
        </p:nvPicPr>
        <p:blipFill>
          <a:blip r:embed="rId6">
            <a:alphaModFix/>
          </a:blip>
          <a:stretch>
            <a:fillRect/>
          </a:stretch>
        </p:blipFill>
        <p:spPr>
          <a:xfrm rot="895423">
            <a:off x="34075" y="-152400"/>
            <a:ext cx="516626" cy="2347450"/>
          </a:xfrm>
          <a:prstGeom prst="rect">
            <a:avLst/>
          </a:prstGeom>
          <a:noFill/>
          <a:ln>
            <a:noFill/>
          </a:ln>
        </p:spPr>
      </p:pic>
      <p:pic>
        <p:nvPicPr>
          <p:cNvPr id="233" name="Google Shape;233;p25"/>
          <p:cNvPicPr preferRelativeResize="0"/>
          <p:nvPr/>
        </p:nvPicPr>
        <p:blipFill>
          <a:blip r:embed="rId7">
            <a:alphaModFix/>
          </a:blip>
          <a:stretch>
            <a:fillRect/>
          </a:stretch>
        </p:blipFill>
        <p:spPr>
          <a:xfrm flipH="1">
            <a:off x="8249952" y="4220863"/>
            <a:ext cx="1002439" cy="766275"/>
          </a:xfrm>
          <a:prstGeom prst="rect">
            <a:avLst/>
          </a:prstGeom>
          <a:noFill/>
          <a:ln>
            <a:noFill/>
          </a:ln>
        </p:spPr>
      </p:pic>
      <p:sp>
        <p:nvSpPr>
          <p:cNvPr id="234" name="Google Shape;234;p25"/>
          <p:cNvSpPr txBox="1"/>
          <p:nvPr>
            <p:ph idx="1" type="subTitle"/>
          </p:nvPr>
        </p:nvSpPr>
        <p:spPr>
          <a:xfrm>
            <a:off x="1253224" y="1818296"/>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5" name="Google Shape;235;p25"/>
          <p:cNvSpPr txBox="1"/>
          <p:nvPr>
            <p:ph idx="2" type="subTitle"/>
          </p:nvPr>
        </p:nvSpPr>
        <p:spPr>
          <a:xfrm>
            <a:off x="5079776" y="1818296"/>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6" name="Google Shape;236;p25"/>
          <p:cNvSpPr txBox="1"/>
          <p:nvPr>
            <p:ph idx="3" type="subTitle"/>
          </p:nvPr>
        </p:nvSpPr>
        <p:spPr>
          <a:xfrm>
            <a:off x="1233575" y="3478871"/>
            <a:ext cx="28503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25"/>
          <p:cNvSpPr txBox="1"/>
          <p:nvPr>
            <p:ph idx="4" type="subTitle"/>
          </p:nvPr>
        </p:nvSpPr>
        <p:spPr>
          <a:xfrm>
            <a:off x="5079776" y="3478871"/>
            <a:ext cx="2811000" cy="95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25"/>
          <p:cNvSpPr txBox="1"/>
          <p:nvPr>
            <p:ph idx="5" type="subTitle"/>
          </p:nvPr>
        </p:nvSpPr>
        <p:spPr>
          <a:xfrm>
            <a:off x="1253224" y="1455550"/>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239" name="Google Shape;239;p25"/>
          <p:cNvSpPr txBox="1"/>
          <p:nvPr>
            <p:ph idx="6" type="subTitle"/>
          </p:nvPr>
        </p:nvSpPr>
        <p:spPr>
          <a:xfrm>
            <a:off x="1253224" y="3116200"/>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240" name="Google Shape;240;p25"/>
          <p:cNvSpPr txBox="1"/>
          <p:nvPr>
            <p:ph idx="7" type="subTitle"/>
          </p:nvPr>
        </p:nvSpPr>
        <p:spPr>
          <a:xfrm>
            <a:off x="5079749" y="1455550"/>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241" name="Google Shape;241;p25"/>
          <p:cNvSpPr txBox="1"/>
          <p:nvPr>
            <p:ph idx="8" type="subTitle"/>
          </p:nvPr>
        </p:nvSpPr>
        <p:spPr>
          <a:xfrm>
            <a:off x="5079749" y="3116200"/>
            <a:ext cx="28110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242" name="Google Shape;242;p25"/>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CUSTOM_10">
    <p:spTree>
      <p:nvGrpSpPr>
        <p:cNvPr id="243" name="Shape 243"/>
        <p:cNvGrpSpPr/>
        <p:nvPr/>
      </p:nvGrpSpPr>
      <p:grpSpPr>
        <a:xfrm>
          <a:off x="0" y="0"/>
          <a:ext cx="0" cy="0"/>
          <a:chOff x="0" y="0"/>
          <a:chExt cx="0" cy="0"/>
        </a:xfrm>
      </p:grpSpPr>
      <p:pic>
        <p:nvPicPr>
          <p:cNvPr id="244" name="Google Shape;244;p26"/>
          <p:cNvPicPr preferRelativeResize="0"/>
          <p:nvPr/>
        </p:nvPicPr>
        <p:blipFill>
          <a:blip r:embed="rId2">
            <a:alphaModFix/>
          </a:blip>
          <a:stretch>
            <a:fillRect/>
          </a:stretch>
        </p:blipFill>
        <p:spPr>
          <a:xfrm rot="-733784">
            <a:off x="-514167" y="1301494"/>
            <a:ext cx="2563657" cy="4387912"/>
          </a:xfrm>
          <a:prstGeom prst="rect">
            <a:avLst/>
          </a:prstGeom>
          <a:noFill/>
          <a:ln>
            <a:noFill/>
          </a:ln>
        </p:spPr>
      </p:pic>
      <p:sp>
        <p:nvSpPr>
          <p:cNvPr id="245" name="Google Shape;245;p26"/>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246" name="Google Shape;246;p26"/>
          <p:cNvPicPr preferRelativeResize="0"/>
          <p:nvPr/>
        </p:nvPicPr>
        <p:blipFill>
          <a:blip r:embed="rId3">
            <a:alphaModFix amt="60000"/>
          </a:blip>
          <a:stretch>
            <a:fillRect/>
          </a:stretch>
        </p:blipFill>
        <p:spPr>
          <a:xfrm>
            <a:off x="7990080" y="3886450"/>
            <a:ext cx="1295496" cy="1435075"/>
          </a:xfrm>
          <a:prstGeom prst="rect">
            <a:avLst/>
          </a:prstGeom>
          <a:noFill/>
          <a:ln>
            <a:noFill/>
          </a:ln>
        </p:spPr>
      </p:pic>
      <p:pic>
        <p:nvPicPr>
          <p:cNvPr id="247" name="Google Shape;247;p26"/>
          <p:cNvPicPr preferRelativeResize="0"/>
          <p:nvPr/>
        </p:nvPicPr>
        <p:blipFill>
          <a:blip r:embed="rId4">
            <a:alphaModFix/>
          </a:blip>
          <a:stretch>
            <a:fillRect/>
          </a:stretch>
        </p:blipFill>
        <p:spPr>
          <a:xfrm rot="5920408">
            <a:off x="-86651" y="3875407"/>
            <a:ext cx="1065228" cy="1222314"/>
          </a:xfrm>
          <a:prstGeom prst="rect">
            <a:avLst/>
          </a:prstGeom>
          <a:noFill/>
          <a:ln>
            <a:noFill/>
          </a:ln>
        </p:spPr>
      </p:pic>
      <p:pic>
        <p:nvPicPr>
          <p:cNvPr id="248" name="Google Shape;248;p26"/>
          <p:cNvPicPr preferRelativeResize="0"/>
          <p:nvPr/>
        </p:nvPicPr>
        <p:blipFill>
          <a:blip r:embed="rId5">
            <a:alphaModFix/>
          </a:blip>
          <a:stretch>
            <a:fillRect/>
          </a:stretch>
        </p:blipFill>
        <p:spPr>
          <a:xfrm rot="9310459">
            <a:off x="7763800" y="-557583"/>
            <a:ext cx="1810077" cy="1954088"/>
          </a:xfrm>
          <a:prstGeom prst="rect">
            <a:avLst/>
          </a:prstGeom>
          <a:noFill/>
          <a:ln>
            <a:noFill/>
          </a:ln>
        </p:spPr>
      </p:pic>
      <p:pic>
        <p:nvPicPr>
          <p:cNvPr id="249" name="Google Shape;249;p26"/>
          <p:cNvPicPr preferRelativeResize="0"/>
          <p:nvPr/>
        </p:nvPicPr>
        <p:blipFill rotWithShape="1">
          <a:blip r:embed="rId6">
            <a:alphaModFix/>
          </a:blip>
          <a:srcRect b="-3299" l="50246" r="34601" t="3300"/>
          <a:stretch/>
        </p:blipFill>
        <p:spPr>
          <a:xfrm flipH="1" rot="57">
            <a:off x="417719" y="140039"/>
            <a:ext cx="299084" cy="747697"/>
          </a:xfrm>
          <a:prstGeom prst="rect">
            <a:avLst/>
          </a:prstGeom>
          <a:noFill/>
          <a:ln>
            <a:noFill/>
          </a:ln>
        </p:spPr>
      </p:pic>
      <p:sp>
        <p:nvSpPr>
          <p:cNvPr id="250" name="Google Shape;250;p26"/>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
        <p:nvSpPr>
          <p:cNvPr id="251" name="Google Shape;251;p26"/>
          <p:cNvSpPr txBox="1"/>
          <p:nvPr>
            <p:ph idx="1" type="subTitle"/>
          </p:nvPr>
        </p:nvSpPr>
        <p:spPr>
          <a:xfrm>
            <a:off x="2167800" y="171675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26"/>
          <p:cNvSpPr txBox="1"/>
          <p:nvPr>
            <p:ph idx="2" type="subTitle"/>
          </p:nvPr>
        </p:nvSpPr>
        <p:spPr>
          <a:xfrm>
            <a:off x="796200" y="343024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26"/>
          <p:cNvSpPr txBox="1"/>
          <p:nvPr>
            <p:ph idx="3" type="subTitle"/>
          </p:nvPr>
        </p:nvSpPr>
        <p:spPr>
          <a:xfrm>
            <a:off x="3579000" y="343024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4" name="Google Shape;254;p26"/>
          <p:cNvSpPr txBox="1"/>
          <p:nvPr>
            <p:ph idx="4" type="subTitle"/>
          </p:nvPr>
        </p:nvSpPr>
        <p:spPr>
          <a:xfrm>
            <a:off x="4990197" y="1716756"/>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5" name="Google Shape;255;p26"/>
          <p:cNvSpPr txBox="1"/>
          <p:nvPr>
            <p:ph idx="5" type="subTitle"/>
          </p:nvPr>
        </p:nvSpPr>
        <p:spPr>
          <a:xfrm>
            <a:off x="6361797" y="3430245"/>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6" name="Google Shape;256;p26"/>
          <p:cNvSpPr txBox="1"/>
          <p:nvPr>
            <p:ph idx="6" type="subTitle"/>
          </p:nvPr>
        </p:nvSpPr>
        <p:spPr>
          <a:xfrm>
            <a:off x="2171705" y="13530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57" name="Google Shape;257;p26"/>
          <p:cNvSpPr txBox="1"/>
          <p:nvPr>
            <p:ph idx="7" type="subTitle"/>
          </p:nvPr>
        </p:nvSpPr>
        <p:spPr>
          <a:xfrm>
            <a:off x="4994095" y="13530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58" name="Google Shape;258;p26"/>
          <p:cNvSpPr txBox="1"/>
          <p:nvPr>
            <p:ph idx="8" type="subTitle"/>
          </p:nvPr>
        </p:nvSpPr>
        <p:spPr>
          <a:xfrm>
            <a:off x="800105"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59" name="Google Shape;259;p26"/>
          <p:cNvSpPr txBox="1"/>
          <p:nvPr>
            <p:ph idx="9" type="subTitle"/>
          </p:nvPr>
        </p:nvSpPr>
        <p:spPr>
          <a:xfrm>
            <a:off x="3582902"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60" name="Google Shape;260;p26"/>
          <p:cNvSpPr txBox="1"/>
          <p:nvPr>
            <p:ph idx="13" type="subTitle"/>
          </p:nvPr>
        </p:nvSpPr>
        <p:spPr>
          <a:xfrm>
            <a:off x="6365695"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61" name="Shape 261"/>
        <p:cNvGrpSpPr/>
        <p:nvPr/>
      </p:nvGrpSpPr>
      <p:grpSpPr>
        <a:xfrm>
          <a:off x="0" y="0"/>
          <a:ext cx="0" cy="0"/>
          <a:chOff x="0" y="0"/>
          <a:chExt cx="0" cy="0"/>
        </a:xfrm>
      </p:grpSpPr>
      <p:pic>
        <p:nvPicPr>
          <p:cNvPr id="262" name="Google Shape;262;p27"/>
          <p:cNvPicPr preferRelativeResize="0"/>
          <p:nvPr/>
        </p:nvPicPr>
        <p:blipFill>
          <a:blip r:embed="rId2">
            <a:alphaModFix/>
          </a:blip>
          <a:stretch>
            <a:fillRect/>
          </a:stretch>
        </p:blipFill>
        <p:spPr>
          <a:xfrm rot="-455970">
            <a:off x="5707475" y="2412313"/>
            <a:ext cx="4038599" cy="3228975"/>
          </a:xfrm>
          <a:prstGeom prst="rect">
            <a:avLst/>
          </a:prstGeom>
          <a:noFill/>
          <a:ln>
            <a:noFill/>
          </a:ln>
        </p:spPr>
      </p:pic>
      <p:sp>
        <p:nvSpPr>
          <p:cNvPr id="263" name="Google Shape;263;p27"/>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264" name="Google Shape;264;p27"/>
          <p:cNvPicPr preferRelativeResize="0"/>
          <p:nvPr/>
        </p:nvPicPr>
        <p:blipFill>
          <a:blip r:embed="rId3">
            <a:alphaModFix amt="60000"/>
          </a:blip>
          <a:stretch>
            <a:fillRect/>
          </a:stretch>
        </p:blipFill>
        <p:spPr>
          <a:xfrm>
            <a:off x="-247645" y="-406650"/>
            <a:ext cx="1295496" cy="1435075"/>
          </a:xfrm>
          <a:prstGeom prst="rect">
            <a:avLst/>
          </a:prstGeom>
          <a:noFill/>
          <a:ln>
            <a:noFill/>
          </a:ln>
        </p:spPr>
      </p:pic>
      <p:pic>
        <p:nvPicPr>
          <p:cNvPr id="265" name="Google Shape;265;p27"/>
          <p:cNvPicPr preferRelativeResize="0"/>
          <p:nvPr/>
        </p:nvPicPr>
        <p:blipFill>
          <a:blip r:embed="rId4">
            <a:alphaModFix/>
          </a:blip>
          <a:stretch>
            <a:fillRect/>
          </a:stretch>
        </p:blipFill>
        <p:spPr>
          <a:xfrm rot="5705975">
            <a:off x="7602622" y="-1175001"/>
            <a:ext cx="750475" cy="2666975"/>
          </a:xfrm>
          <a:prstGeom prst="rect">
            <a:avLst/>
          </a:prstGeom>
          <a:noFill/>
          <a:ln>
            <a:noFill/>
          </a:ln>
        </p:spPr>
      </p:pic>
      <p:pic>
        <p:nvPicPr>
          <p:cNvPr id="266" name="Google Shape;266;p27"/>
          <p:cNvPicPr preferRelativeResize="0"/>
          <p:nvPr/>
        </p:nvPicPr>
        <p:blipFill>
          <a:blip r:embed="rId5">
            <a:alphaModFix/>
          </a:blip>
          <a:stretch>
            <a:fillRect/>
          </a:stretch>
        </p:blipFill>
        <p:spPr>
          <a:xfrm>
            <a:off x="8430775" y="4325946"/>
            <a:ext cx="280325" cy="278050"/>
          </a:xfrm>
          <a:prstGeom prst="rect">
            <a:avLst/>
          </a:prstGeom>
          <a:noFill/>
          <a:ln>
            <a:noFill/>
          </a:ln>
        </p:spPr>
      </p:pic>
      <p:pic>
        <p:nvPicPr>
          <p:cNvPr id="267" name="Google Shape;267;p27"/>
          <p:cNvPicPr preferRelativeResize="0"/>
          <p:nvPr/>
        </p:nvPicPr>
        <p:blipFill>
          <a:blip r:embed="rId6">
            <a:alphaModFix/>
          </a:blip>
          <a:stretch>
            <a:fillRect/>
          </a:stretch>
        </p:blipFill>
        <p:spPr>
          <a:xfrm rot="10800000">
            <a:off x="-626776" y="3976675"/>
            <a:ext cx="1542150" cy="1178850"/>
          </a:xfrm>
          <a:prstGeom prst="rect">
            <a:avLst/>
          </a:prstGeom>
          <a:noFill/>
          <a:ln>
            <a:noFill/>
          </a:ln>
        </p:spPr>
      </p:pic>
      <p:sp>
        <p:nvSpPr>
          <p:cNvPr id="268" name="Google Shape;268;p27"/>
          <p:cNvSpPr txBox="1"/>
          <p:nvPr>
            <p:ph idx="1" type="subTitle"/>
          </p:nvPr>
        </p:nvSpPr>
        <p:spPr>
          <a:xfrm>
            <a:off x="796200" y="1696554"/>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69" name="Google Shape;269;p27"/>
          <p:cNvSpPr txBox="1"/>
          <p:nvPr>
            <p:ph idx="2" type="subTitle"/>
          </p:nvPr>
        </p:nvSpPr>
        <p:spPr>
          <a:xfrm>
            <a:off x="3579000" y="1696554"/>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0" name="Google Shape;270;p27"/>
          <p:cNvSpPr txBox="1"/>
          <p:nvPr>
            <p:ph idx="3" type="subTitle"/>
          </p:nvPr>
        </p:nvSpPr>
        <p:spPr>
          <a:xfrm>
            <a:off x="796200" y="3426843"/>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1" name="Google Shape;271;p27"/>
          <p:cNvSpPr txBox="1"/>
          <p:nvPr>
            <p:ph idx="4" type="subTitle"/>
          </p:nvPr>
        </p:nvSpPr>
        <p:spPr>
          <a:xfrm>
            <a:off x="3579000" y="3426843"/>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2" name="Google Shape;272;p27"/>
          <p:cNvSpPr txBox="1"/>
          <p:nvPr>
            <p:ph idx="5" type="subTitle"/>
          </p:nvPr>
        </p:nvSpPr>
        <p:spPr>
          <a:xfrm>
            <a:off x="6361797" y="1696554"/>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3" name="Google Shape;273;p27"/>
          <p:cNvSpPr txBox="1"/>
          <p:nvPr>
            <p:ph idx="6" type="subTitle"/>
          </p:nvPr>
        </p:nvSpPr>
        <p:spPr>
          <a:xfrm>
            <a:off x="6361797" y="3426843"/>
            <a:ext cx="1986000" cy="1105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4" name="Google Shape;274;p27"/>
          <p:cNvSpPr txBox="1"/>
          <p:nvPr>
            <p:ph idx="7" type="subTitle"/>
          </p:nvPr>
        </p:nvSpPr>
        <p:spPr>
          <a:xfrm>
            <a:off x="800105"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75" name="Google Shape;275;p27"/>
          <p:cNvSpPr txBox="1"/>
          <p:nvPr>
            <p:ph idx="8" type="subTitle"/>
          </p:nvPr>
        </p:nvSpPr>
        <p:spPr>
          <a:xfrm>
            <a:off x="3582902"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76" name="Google Shape;276;p27"/>
          <p:cNvSpPr txBox="1"/>
          <p:nvPr>
            <p:ph idx="9" type="subTitle"/>
          </p:nvPr>
        </p:nvSpPr>
        <p:spPr>
          <a:xfrm>
            <a:off x="6365695" y="1336263"/>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77" name="Google Shape;277;p27"/>
          <p:cNvSpPr txBox="1"/>
          <p:nvPr>
            <p:ph idx="13" type="subTitle"/>
          </p:nvPr>
        </p:nvSpPr>
        <p:spPr>
          <a:xfrm>
            <a:off x="800105"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78" name="Google Shape;278;p27"/>
          <p:cNvSpPr txBox="1"/>
          <p:nvPr>
            <p:ph idx="14" type="subTitle"/>
          </p:nvPr>
        </p:nvSpPr>
        <p:spPr>
          <a:xfrm>
            <a:off x="3582902"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79" name="Google Shape;279;p27"/>
          <p:cNvSpPr txBox="1"/>
          <p:nvPr>
            <p:ph idx="15" type="subTitle"/>
          </p:nvPr>
        </p:nvSpPr>
        <p:spPr>
          <a:xfrm>
            <a:off x="6365695" y="30633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000"/>
              <a:buFont typeface="Raleway"/>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Raleway"/>
              <a:buNone/>
              <a:defRPr b="1" sz="2000">
                <a:latin typeface="Raleway"/>
                <a:ea typeface="Raleway"/>
                <a:cs typeface="Raleway"/>
                <a:sym typeface="Raleway"/>
              </a:defRPr>
            </a:lvl2pPr>
            <a:lvl3pPr lvl="2" rtl="0" algn="ctr">
              <a:lnSpc>
                <a:spcPct val="100000"/>
              </a:lnSpc>
              <a:spcBef>
                <a:spcPts val="0"/>
              </a:spcBef>
              <a:spcAft>
                <a:spcPts val="0"/>
              </a:spcAft>
              <a:buSzPts val="2000"/>
              <a:buFont typeface="Raleway"/>
              <a:buNone/>
              <a:defRPr b="1" sz="2000">
                <a:latin typeface="Raleway"/>
                <a:ea typeface="Raleway"/>
                <a:cs typeface="Raleway"/>
                <a:sym typeface="Raleway"/>
              </a:defRPr>
            </a:lvl3pPr>
            <a:lvl4pPr lvl="3" rtl="0" algn="ctr">
              <a:lnSpc>
                <a:spcPct val="100000"/>
              </a:lnSpc>
              <a:spcBef>
                <a:spcPts val="0"/>
              </a:spcBef>
              <a:spcAft>
                <a:spcPts val="0"/>
              </a:spcAft>
              <a:buSzPts val="2000"/>
              <a:buFont typeface="Raleway"/>
              <a:buNone/>
              <a:defRPr b="1" sz="2000">
                <a:latin typeface="Raleway"/>
                <a:ea typeface="Raleway"/>
                <a:cs typeface="Raleway"/>
                <a:sym typeface="Raleway"/>
              </a:defRPr>
            </a:lvl4pPr>
            <a:lvl5pPr lvl="4" rtl="0" algn="ctr">
              <a:lnSpc>
                <a:spcPct val="100000"/>
              </a:lnSpc>
              <a:spcBef>
                <a:spcPts val="0"/>
              </a:spcBef>
              <a:spcAft>
                <a:spcPts val="0"/>
              </a:spcAft>
              <a:buSzPts val="2000"/>
              <a:buFont typeface="Raleway"/>
              <a:buNone/>
              <a:defRPr b="1" sz="2000">
                <a:latin typeface="Raleway"/>
                <a:ea typeface="Raleway"/>
                <a:cs typeface="Raleway"/>
                <a:sym typeface="Raleway"/>
              </a:defRPr>
            </a:lvl5pPr>
            <a:lvl6pPr lvl="5" rtl="0" algn="ctr">
              <a:lnSpc>
                <a:spcPct val="100000"/>
              </a:lnSpc>
              <a:spcBef>
                <a:spcPts val="0"/>
              </a:spcBef>
              <a:spcAft>
                <a:spcPts val="0"/>
              </a:spcAft>
              <a:buSzPts val="2000"/>
              <a:buFont typeface="Raleway"/>
              <a:buNone/>
              <a:defRPr b="1" sz="2000">
                <a:latin typeface="Raleway"/>
                <a:ea typeface="Raleway"/>
                <a:cs typeface="Raleway"/>
                <a:sym typeface="Raleway"/>
              </a:defRPr>
            </a:lvl6pPr>
            <a:lvl7pPr lvl="6" rtl="0" algn="ctr">
              <a:lnSpc>
                <a:spcPct val="100000"/>
              </a:lnSpc>
              <a:spcBef>
                <a:spcPts val="0"/>
              </a:spcBef>
              <a:spcAft>
                <a:spcPts val="0"/>
              </a:spcAft>
              <a:buSzPts val="2000"/>
              <a:buFont typeface="Raleway"/>
              <a:buNone/>
              <a:defRPr b="1" sz="2000">
                <a:latin typeface="Raleway"/>
                <a:ea typeface="Raleway"/>
                <a:cs typeface="Raleway"/>
                <a:sym typeface="Raleway"/>
              </a:defRPr>
            </a:lvl7pPr>
            <a:lvl8pPr lvl="7" rtl="0" algn="ctr">
              <a:lnSpc>
                <a:spcPct val="100000"/>
              </a:lnSpc>
              <a:spcBef>
                <a:spcPts val="0"/>
              </a:spcBef>
              <a:spcAft>
                <a:spcPts val="0"/>
              </a:spcAft>
              <a:buSzPts val="2000"/>
              <a:buFont typeface="Raleway"/>
              <a:buNone/>
              <a:defRPr b="1" sz="2000">
                <a:latin typeface="Raleway"/>
                <a:ea typeface="Raleway"/>
                <a:cs typeface="Raleway"/>
                <a:sym typeface="Raleway"/>
              </a:defRPr>
            </a:lvl8pPr>
            <a:lvl9pPr lvl="8" rtl="0" algn="ctr">
              <a:lnSpc>
                <a:spcPct val="100000"/>
              </a:lnSpc>
              <a:spcBef>
                <a:spcPts val="0"/>
              </a:spcBef>
              <a:spcAft>
                <a:spcPts val="0"/>
              </a:spcAft>
              <a:buSzPts val="2000"/>
              <a:buFont typeface="Raleway"/>
              <a:buNone/>
              <a:defRPr b="1" sz="2000">
                <a:latin typeface="Raleway"/>
                <a:ea typeface="Raleway"/>
                <a:cs typeface="Raleway"/>
                <a:sym typeface="Raleway"/>
              </a:defRPr>
            </a:lvl9pPr>
          </a:lstStyle>
          <a:p/>
        </p:txBody>
      </p:sp>
      <p:sp>
        <p:nvSpPr>
          <p:cNvPr id="280" name="Google Shape;280;p27"/>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81" name="Shape 281"/>
        <p:cNvGrpSpPr/>
        <p:nvPr/>
      </p:nvGrpSpPr>
      <p:grpSpPr>
        <a:xfrm>
          <a:off x="0" y="0"/>
          <a:ext cx="0" cy="0"/>
          <a:chOff x="0" y="0"/>
          <a:chExt cx="0" cy="0"/>
        </a:xfrm>
      </p:grpSpPr>
      <p:pic>
        <p:nvPicPr>
          <p:cNvPr id="282" name="Google Shape;282;p28"/>
          <p:cNvPicPr preferRelativeResize="0"/>
          <p:nvPr/>
        </p:nvPicPr>
        <p:blipFill>
          <a:blip r:embed="rId2">
            <a:alphaModFix/>
          </a:blip>
          <a:stretch>
            <a:fillRect/>
          </a:stretch>
        </p:blipFill>
        <p:spPr>
          <a:xfrm rot="-884354">
            <a:off x="7568646" y="3075450"/>
            <a:ext cx="2146458" cy="2317250"/>
          </a:xfrm>
          <a:prstGeom prst="rect">
            <a:avLst/>
          </a:prstGeom>
          <a:noFill/>
          <a:ln>
            <a:noFill/>
          </a:ln>
        </p:spPr>
      </p:pic>
      <p:pic>
        <p:nvPicPr>
          <p:cNvPr id="283" name="Google Shape;283;p28"/>
          <p:cNvPicPr preferRelativeResize="0"/>
          <p:nvPr/>
        </p:nvPicPr>
        <p:blipFill>
          <a:blip r:embed="rId3">
            <a:alphaModFix/>
          </a:blip>
          <a:stretch>
            <a:fillRect/>
          </a:stretch>
        </p:blipFill>
        <p:spPr>
          <a:xfrm flipH="1" rot="-209807">
            <a:off x="-494707" y="1591562"/>
            <a:ext cx="4926939" cy="3939230"/>
          </a:xfrm>
          <a:prstGeom prst="rect">
            <a:avLst/>
          </a:prstGeom>
          <a:noFill/>
          <a:ln>
            <a:noFill/>
          </a:ln>
        </p:spPr>
      </p:pic>
      <p:sp>
        <p:nvSpPr>
          <p:cNvPr id="284" name="Google Shape;284;p28"/>
          <p:cNvSpPr/>
          <p:nvPr/>
        </p:nvSpPr>
        <p:spPr>
          <a:xfrm>
            <a:off x="705311" y="499800"/>
            <a:ext cx="7733400" cy="4143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8"/>
          <p:cNvPicPr preferRelativeResize="0"/>
          <p:nvPr/>
        </p:nvPicPr>
        <p:blipFill>
          <a:blip r:embed="rId4">
            <a:alphaModFix/>
          </a:blip>
          <a:stretch>
            <a:fillRect/>
          </a:stretch>
        </p:blipFill>
        <p:spPr>
          <a:xfrm rot="5400000">
            <a:off x="8430775" y="1145022"/>
            <a:ext cx="878750" cy="768900"/>
          </a:xfrm>
          <a:prstGeom prst="rect">
            <a:avLst/>
          </a:prstGeom>
          <a:noFill/>
          <a:ln>
            <a:noFill/>
          </a:ln>
        </p:spPr>
      </p:pic>
      <p:pic>
        <p:nvPicPr>
          <p:cNvPr id="286" name="Google Shape;286;p28"/>
          <p:cNvPicPr preferRelativeResize="0"/>
          <p:nvPr/>
        </p:nvPicPr>
        <p:blipFill>
          <a:blip r:embed="rId5">
            <a:alphaModFix/>
          </a:blip>
          <a:stretch>
            <a:fillRect/>
          </a:stretch>
        </p:blipFill>
        <p:spPr>
          <a:xfrm flipH="1" rot="-5400018">
            <a:off x="2374494" y="-1080011"/>
            <a:ext cx="543162" cy="2468018"/>
          </a:xfrm>
          <a:prstGeom prst="rect">
            <a:avLst/>
          </a:prstGeom>
          <a:noFill/>
          <a:ln>
            <a:noFill/>
          </a:ln>
        </p:spPr>
      </p:pic>
      <p:sp>
        <p:nvSpPr>
          <p:cNvPr id="287" name="Google Shape;287;p28"/>
          <p:cNvSpPr txBox="1"/>
          <p:nvPr>
            <p:ph hasCustomPrompt="1" type="title"/>
          </p:nvPr>
        </p:nvSpPr>
        <p:spPr>
          <a:xfrm>
            <a:off x="695625" y="650075"/>
            <a:ext cx="4015200" cy="768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88" name="Google Shape;288;p28"/>
          <p:cNvSpPr txBox="1"/>
          <p:nvPr>
            <p:ph idx="1" type="subTitle"/>
          </p:nvPr>
        </p:nvSpPr>
        <p:spPr>
          <a:xfrm>
            <a:off x="695625" y="1446167"/>
            <a:ext cx="401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89" name="Google Shape;289;p28"/>
          <p:cNvSpPr txBox="1"/>
          <p:nvPr>
            <p:ph hasCustomPrompt="1" idx="2" type="title"/>
          </p:nvPr>
        </p:nvSpPr>
        <p:spPr>
          <a:xfrm>
            <a:off x="695625" y="2002337"/>
            <a:ext cx="4015200" cy="768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0" name="Google Shape;290;p28"/>
          <p:cNvSpPr txBox="1"/>
          <p:nvPr>
            <p:ph idx="3" type="subTitle"/>
          </p:nvPr>
        </p:nvSpPr>
        <p:spPr>
          <a:xfrm>
            <a:off x="695625" y="2798422"/>
            <a:ext cx="401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1" name="Google Shape;291;p28"/>
          <p:cNvSpPr txBox="1"/>
          <p:nvPr>
            <p:ph hasCustomPrompt="1" idx="4" type="title"/>
          </p:nvPr>
        </p:nvSpPr>
        <p:spPr>
          <a:xfrm>
            <a:off x="695625" y="3354599"/>
            <a:ext cx="4015200" cy="768900"/>
          </a:xfrm>
          <a:prstGeom prst="rect">
            <a:avLst/>
          </a:prstGeom>
          <a:solidFill>
            <a:schemeClr val="lt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92" name="Google Shape;292;p28"/>
          <p:cNvSpPr txBox="1"/>
          <p:nvPr>
            <p:ph idx="5" type="subTitle"/>
          </p:nvPr>
        </p:nvSpPr>
        <p:spPr>
          <a:xfrm>
            <a:off x="695625" y="4150700"/>
            <a:ext cx="4015200" cy="4428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2400"/>
              <a:buFont typeface="PT Sans"/>
              <a:buNone/>
              <a:defRPr sz="14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93" name="Google Shape;293;p28"/>
          <p:cNvSpPr/>
          <p:nvPr>
            <p:ph idx="6" type="pic"/>
          </p:nvPr>
        </p:nvSpPr>
        <p:spPr>
          <a:xfrm>
            <a:off x="5649212" y="679194"/>
            <a:ext cx="2252100" cy="2952600"/>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94" name="Shape 294"/>
        <p:cNvGrpSpPr/>
        <p:nvPr/>
      </p:nvGrpSpPr>
      <p:grpSpPr>
        <a:xfrm>
          <a:off x="0" y="0"/>
          <a:ext cx="0" cy="0"/>
          <a:chOff x="0" y="0"/>
          <a:chExt cx="0" cy="0"/>
        </a:xfrm>
      </p:grpSpPr>
      <p:pic>
        <p:nvPicPr>
          <p:cNvPr id="295" name="Google Shape;295;p29"/>
          <p:cNvPicPr preferRelativeResize="0"/>
          <p:nvPr/>
        </p:nvPicPr>
        <p:blipFill>
          <a:blip r:embed="rId2">
            <a:alphaModFix/>
          </a:blip>
          <a:stretch>
            <a:fillRect/>
          </a:stretch>
        </p:blipFill>
        <p:spPr>
          <a:xfrm flipH="1">
            <a:off x="6712651" y="-277901"/>
            <a:ext cx="2853300" cy="4022351"/>
          </a:xfrm>
          <a:prstGeom prst="rect">
            <a:avLst/>
          </a:prstGeom>
          <a:noFill/>
          <a:ln>
            <a:noFill/>
          </a:ln>
        </p:spPr>
      </p:pic>
      <p:sp>
        <p:nvSpPr>
          <p:cNvPr id="296" name="Google Shape;296;p29"/>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p:txBody>
      </p:sp>
      <p:pic>
        <p:nvPicPr>
          <p:cNvPr id="297" name="Google Shape;297;p29"/>
          <p:cNvPicPr preferRelativeResize="0"/>
          <p:nvPr/>
        </p:nvPicPr>
        <p:blipFill>
          <a:blip r:embed="rId3">
            <a:alphaModFix/>
          </a:blip>
          <a:stretch>
            <a:fillRect/>
          </a:stretch>
        </p:blipFill>
        <p:spPr>
          <a:xfrm>
            <a:off x="8430775" y="363546"/>
            <a:ext cx="280325" cy="278050"/>
          </a:xfrm>
          <a:prstGeom prst="rect">
            <a:avLst/>
          </a:prstGeom>
          <a:noFill/>
          <a:ln>
            <a:noFill/>
          </a:ln>
        </p:spPr>
      </p:pic>
      <p:pic>
        <p:nvPicPr>
          <p:cNvPr id="298" name="Google Shape;298;p29"/>
          <p:cNvPicPr preferRelativeResize="0"/>
          <p:nvPr/>
        </p:nvPicPr>
        <p:blipFill>
          <a:blip r:embed="rId4">
            <a:alphaModFix amt="60000"/>
          </a:blip>
          <a:stretch>
            <a:fillRect/>
          </a:stretch>
        </p:blipFill>
        <p:spPr>
          <a:xfrm flipH="1">
            <a:off x="-95245" y="3860550"/>
            <a:ext cx="1295496" cy="1435075"/>
          </a:xfrm>
          <a:prstGeom prst="rect">
            <a:avLst/>
          </a:prstGeom>
          <a:noFill/>
          <a:ln>
            <a:noFill/>
          </a:ln>
        </p:spPr>
      </p:pic>
      <p:pic>
        <p:nvPicPr>
          <p:cNvPr id="299" name="Google Shape;299;p29"/>
          <p:cNvPicPr preferRelativeResize="0"/>
          <p:nvPr/>
        </p:nvPicPr>
        <p:blipFill rotWithShape="1">
          <a:blip r:embed="rId5">
            <a:alphaModFix/>
          </a:blip>
          <a:srcRect b="-3640" l="35597" r="49251" t="3640"/>
          <a:stretch/>
        </p:blipFill>
        <p:spPr>
          <a:xfrm flipH="1">
            <a:off x="432900" y="111502"/>
            <a:ext cx="334725" cy="836800"/>
          </a:xfrm>
          <a:prstGeom prst="rect">
            <a:avLst/>
          </a:prstGeom>
          <a:noFill/>
          <a:ln>
            <a:noFill/>
          </a:ln>
        </p:spPr>
      </p:pic>
      <p:pic>
        <p:nvPicPr>
          <p:cNvPr id="300" name="Google Shape;300;p29"/>
          <p:cNvPicPr preferRelativeResize="0"/>
          <p:nvPr/>
        </p:nvPicPr>
        <p:blipFill>
          <a:blip r:embed="rId6">
            <a:alphaModFix/>
          </a:blip>
          <a:stretch>
            <a:fillRect/>
          </a:stretch>
        </p:blipFill>
        <p:spPr>
          <a:xfrm flipH="1" rot="-6866534">
            <a:off x="8327819" y="4090653"/>
            <a:ext cx="500164" cy="1290743"/>
          </a:xfrm>
          <a:prstGeom prst="rect">
            <a:avLst/>
          </a:prstGeom>
          <a:noFill/>
          <a:ln>
            <a:noFill/>
          </a:ln>
        </p:spPr>
      </p:pic>
      <p:pic>
        <p:nvPicPr>
          <p:cNvPr id="301" name="Google Shape;301;p29"/>
          <p:cNvPicPr preferRelativeResize="0"/>
          <p:nvPr/>
        </p:nvPicPr>
        <p:blipFill rotWithShape="1">
          <a:blip r:embed="rId7">
            <a:alphaModFix/>
          </a:blip>
          <a:srcRect b="0" l="25081" r="23887" t="0"/>
          <a:stretch/>
        </p:blipFill>
        <p:spPr>
          <a:xfrm>
            <a:off x="937025" y="-277900"/>
            <a:ext cx="582800" cy="1036300"/>
          </a:xfrm>
          <a:prstGeom prst="rect">
            <a:avLst/>
          </a:prstGeom>
          <a:noFill/>
          <a:ln>
            <a:noFill/>
          </a:ln>
        </p:spPr>
      </p:pic>
      <p:sp>
        <p:nvSpPr>
          <p:cNvPr id="302" name="Google Shape;302;p29"/>
          <p:cNvSpPr txBox="1"/>
          <p:nvPr>
            <p:ph hasCustomPrompt="1" type="title"/>
          </p:nvPr>
        </p:nvSpPr>
        <p:spPr>
          <a:xfrm>
            <a:off x="1471075" y="1592777"/>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03" name="Google Shape;303;p29"/>
          <p:cNvSpPr txBox="1"/>
          <p:nvPr>
            <p:ph idx="1" type="subTitle"/>
          </p:nvPr>
        </p:nvSpPr>
        <p:spPr>
          <a:xfrm>
            <a:off x="5575100" y="1806030"/>
            <a:ext cx="217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04" name="Google Shape;304;p29"/>
          <p:cNvSpPr txBox="1"/>
          <p:nvPr>
            <p:ph idx="2" type="subTitle"/>
          </p:nvPr>
        </p:nvSpPr>
        <p:spPr>
          <a:xfrm>
            <a:off x="5575100" y="1315809"/>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5" name="Google Shape;305;p29"/>
          <p:cNvSpPr txBox="1"/>
          <p:nvPr>
            <p:ph hasCustomPrompt="1" idx="3" type="title"/>
          </p:nvPr>
        </p:nvSpPr>
        <p:spPr>
          <a:xfrm>
            <a:off x="1471075" y="2682238"/>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06" name="Google Shape;306;p29"/>
          <p:cNvSpPr txBox="1"/>
          <p:nvPr>
            <p:ph idx="4" type="subTitle"/>
          </p:nvPr>
        </p:nvSpPr>
        <p:spPr>
          <a:xfrm>
            <a:off x="5575100" y="2890072"/>
            <a:ext cx="217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07" name="Google Shape;307;p29"/>
          <p:cNvSpPr txBox="1"/>
          <p:nvPr>
            <p:ph idx="5" type="subTitle"/>
          </p:nvPr>
        </p:nvSpPr>
        <p:spPr>
          <a:xfrm>
            <a:off x="5575100" y="2399841"/>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8" name="Google Shape;308;p29"/>
          <p:cNvSpPr txBox="1"/>
          <p:nvPr>
            <p:ph hasCustomPrompt="1" idx="6" type="title"/>
          </p:nvPr>
        </p:nvSpPr>
        <p:spPr>
          <a:xfrm>
            <a:off x="1471075" y="3771734"/>
            <a:ext cx="9876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a:r>
              <a:t>xx%</a:t>
            </a:r>
          </a:p>
        </p:txBody>
      </p:sp>
      <p:sp>
        <p:nvSpPr>
          <p:cNvPr id="309" name="Google Shape;309;p29"/>
          <p:cNvSpPr txBox="1"/>
          <p:nvPr>
            <p:ph idx="7" type="subTitle"/>
          </p:nvPr>
        </p:nvSpPr>
        <p:spPr>
          <a:xfrm>
            <a:off x="5575100" y="3974796"/>
            <a:ext cx="2173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10" name="Google Shape;310;p29"/>
          <p:cNvSpPr txBox="1"/>
          <p:nvPr>
            <p:ph idx="8" type="subTitle"/>
          </p:nvPr>
        </p:nvSpPr>
        <p:spPr>
          <a:xfrm>
            <a:off x="5575100" y="3484575"/>
            <a:ext cx="2173200" cy="505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Font typeface="Bebas Neue"/>
              <a:buNone/>
              <a:defRPr i="1" sz="2000">
                <a:latin typeface="Nanum Myeongjo"/>
                <a:ea typeface="Nanum Myeongjo"/>
                <a:cs typeface="Nanum Myeongjo"/>
                <a:sym typeface="Nanum Myeongjo"/>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1" name="Google Shape;311;p29"/>
          <p:cNvSpPr txBox="1"/>
          <p:nvPr>
            <p:ph idx="9"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Font typeface="Nanum Myeongjo"/>
              <a:buNone/>
              <a:defRPr sz="3000">
                <a:latin typeface="Nanum Myeongjo"/>
                <a:ea typeface="Nanum Myeongjo"/>
                <a:cs typeface="Nanum Myeongjo"/>
                <a:sym typeface="Nanum Myeongjo"/>
              </a:defRPr>
            </a:lvl1pPr>
            <a:lvl2pPr lvl="1" rtl="0" algn="ctr">
              <a:spcBef>
                <a:spcPts val="0"/>
              </a:spcBef>
              <a:spcAft>
                <a:spcPts val="0"/>
              </a:spcAft>
              <a:buSzPts val="3000"/>
              <a:buFont typeface="Nanum Myeongjo"/>
              <a:buNone/>
              <a:defRPr sz="3000">
                <a:latin typeface="Nanum Myeongjo"/>
                <a:ea typeface="Nanum Myeongjo"/>
                <a:cs typeface="Nanum Myeongjo"/>
                <a:sym typeface="Nanum Myeongjo"/>
              </a:defRPr>
            </a:lvl2pPr>
            <a:lvl3pPr lvl="2" rtl="0" algn="ctr">
              <a:spcBef>
                <a:spcPts val="0"/>
              </a:spcBef>
              <a:spcAft>
                <a:spcPts val="0"/>
              </a:spcAft>
              <a:buSzPts val="3000"/>
              <a:buFont typeface="Nanum Myeongjo"/>
              <a:buNone/>
              <a:defRPr sz="3000">
                <a:latin typeface="Nanum Myeongjo"/>
                <a:ea typeface="Nanum Myeongjo"/>
                <a:cs typeface="Nanum Myeongjo"/>
                <a:sym typeface="Nanum Myeongjo"/>
              </a:defRPr>
            </a:lvl3pPr>
            <a:lvl4pPr lvl="3" rtl="0" algn="ctr">
              <a:spcBef>
                <a:spcPts val="0"/>
              </a:spcBef>
              <a:spcAft>
                <a:spcPts val="0"/>
              </a:spcAft>
              <a:buSzPts val="3000"/>
              <a:buFont typeface="Nanum Myeongjo"/>
              <a:buNone/>
              <a:defRPr sz="3000">
                <a:latin typeface="Nanum Myeongjo"/>
                <a:ea typeface="Nanum Myeongjo"/>
                <a:cs typeface="Nanum Myeongjo"/>
                <a:sym typeface="Nanum Myeongjo"/>
              </a:defRPr>
            </a:lvl4pPr>
            <a:lvl5pPr lvl="4" rtl="0" algn="ctr">
              <a:spcBef>
                <a:spcPts val="0"/>
              </a:spcBef>
              <a:spcAft>
                <a:spcPts val="0"/>
              </a:spcAft>
              <a:buSzPts val="3000"/>
              <a:buFont typeface="Nanum Myeongjo"/>
              <a:buNone/>
              <a:defRPr sz="3000">
                <a:latin typeface="Nanum Myeongjo"/>
                <a:ea typeface="Nanum Myeongjo"/>
                <a:cs typeface="Nanum Myeongjo"/>
                <a:sym typeface="Nanum Myeongjo"/>
              </a:defRPr>
            </a:lvl5pPr>
            <a:lvl6pPr lvl="5" rtl="0" algn="ctr">
              <a:spcBef>
                <a:spcPts val="0"/>
              </a:spcBef>
              <a:spcAft>
                <a:spcPts val="0"/>
              </a:spcAft>
              <a:buSzPts val="3000"/>
              <a:buFont typeface="Nanum Myeongjo"/>
              <a:buNone/>
              <a:defRPr sz="3000">
                <a:latin typeface="Nanum Myeongjo"/>
                <a:ea typeface="Nanum Myeongjo"/>
                <a:cs typeface="Nanum Myeongjo"/>
                <a:sym typeface="Nanum Myeongjo"/>
              </a:defRPr>
            </a:lvl6pPr>
            <a:lvl7pPr lvl="6" rtl="0" algn="ctr">
              <a:spcBef>
                <a:spcPts val="0"/>
              </a:spcBef>
              <a:spcAft>
                <a:spcPts val="0"/>
              </a:spcAft>
              <a:buSzPts val="3000"/>
              <a:buFont typeface="Nanum Myeongjo"/>
              <a:buNone/>
              <a:defRPr sz="3000">
                <a:latin typeface="Nanum Myeongjo"/>
                <a:ea typeface="Nanum Myeongjo"/>
                <a:cs typeface="Nanum Myeongjo"/>
                <a:sym typeface="Nanum Myeongjo"/>
              </a:defRPr>
            </a:lvl7pPr>
            <a:lvl8pPr lvl="7" rtl="0" algn="ctr">
              <a:spcBef>
                <a:spcPts val="0"/>
              </a:spcBef>
              <a:spcAft>
                <a:spcPts val="0"/>
              </a:spcAft>
              <a:buSzPts val="3000"/>
              <a:buFont typeface="Nanum Myeongjo"/>
              <a:buNone/>
              <a:defRPr sz="3000">
                <a:latin typeface="Nanum Myeongjo"/>
                <a:ea typeface="Nanum Myeongjo"/>
                <a:cs typeface="Nanum Myeongjo"/>
                <a:sym typeface="Nanum Myeongjo"/>
              </a:defRPr>
            </a:lvl8pPr>
            <a:lvl9pPr lvl="8" rtl="0" algn="ctr">
              <a:spcBef>
                <a:spcPts val="0"/>
              </a:spcBef>
              <a:spcAft>
                <a:spcPts val="0"/>
              </a:spcAft>
              <a:buSzPts val="3000"/>
              <a:buFont typeface="Nanum Myeongjo"/>
              <a:buNone/>
              <a:defRPr sz="3000">
                <a:latin typeface="Nanum Myeongjo"/>
                <a:ea typeface="Nanum Myeongjo"/>
                <a:cs typeface="Nanum Myeongjo"/>
                <a:sym typeface="Nanum Myeongjo"/>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12" name="Shape 312"/>
        <p:cNvGrpSpPr/>
        <p:nvPr/>
      </p:nvGrpSpPr>
      <p:grpSpPr>
        <a:xfrm>
          <a:off x="0" y="0"/>
          <a:ext cx="0" cy="0"/>
          <a:chOff x="0" y="0"/>
          <a:chExt cx="0" cy="0"/>
        </a:xfrm>
      </p:grpSpPr>
      <p:pic>
        <p:nvPicPr>
          <p:cNvPr id="313" name="Google Shape;313;p30"/>
          <p:cNvPicPr preferRelativeResize="0"/>
          <p:nvPr/>
        </p:nvPicPr>
        <p:blipFill>
          <a:blip r:embed="rId2">
            <a:alphaModFix/>
          </a:blip>
          <a:stretch>
            <a:fillRect/>
          </a:stretch>
        </p:blipFill>
        <p:spPr>
          <a:xfrm>
            <a:off x="7627526" y="3459000"/>
            <a:ext cx="2003725" cy="2163165"/>
          </a:xfrm>
          <a:prstGeom prst="rect">
            <a:avLst/>
          </a:prstGeom>
          <a:noFill/>
          <a:ln>
            <a:noFill/>
          </a:ln>
        </p:spPr>
      </p:pic>
      <p:pic>
        <p:nvPicPr>
          <p:cNvPr id="314" name="Google Shape;314;p30"/>
          <p:cNvPicPr preferRelativeResize="0"/>
          <p:nvPr/>
        </p:nvPicPr>
        <p:blipFill>
          <a:blip r:embed="rId3">
            <a:alphaModFix/>
          </a:blip>
          <a:stretch>
            <a:fillRect/>
          </a:stretch>
        </p:blipFill>
        <p:spPr>
          <a:xfrm rot="-384369">
            <a:off x="-25172" y="2184720"/>
            <a:ext cx="2788369" cy="3673557"/>
          </a:xfrm>
          <a:prstGeom prst="rect">
            <a:avLst/>
          </a:prstGeom>
          <a:noFill/>
          <a:ln>
            <a:noFill/>
          </a:ln>
          <a:effectLst>
            <a:outerShdw blurRad="57150" rotWithShape="0" algn="bl" dir="5400000" dist="19050">
              <a:srgbClr val="000000">
                <a:alpha val="50000"/>
              </a:srgbClr>
            </a:outerShdw>
          </a:effectLst>
        </p:spPr>
      </p:pic>
      <p:sp>
        <p:nvSpPr>
          <p:cNvPr id="315" name="Google Shape;315;p30"/>
          <p:cNvSpPr/>
          <p:nvPr/>
        </p:nvSpPr>
        <p:spPr>
          <a:xfrm>
            <a:off x="705311" y="499800"/>
            <a:ext cx="7733400" cy="41439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30"/>
          <p:cNvPicPr preferRelativeResize="0"/>
          <p:nvPr/>
        </p:nvPicPr>
        <p:blipFill>
          <a:blip r:embed="rId4">
            <a:alphaModFix/>
          </a:blip>
          <a:stretch>
            <a:fillRect/>
          </a:stretch>
        </p:blipFill>
        <p:spPr>
          <a:xfrm>
            <a:off x="8256550" y="0"/>
            <a:ext cx="898075" cy="785825"/>
          </a:xfrm>
          <a:prstGeom prst="rect">
            <a:avLst/>
          </a:prstGeom>
          <a:noFill/>
          <a:ln>
            <a:noFill/>
          </a:ln>
          <a:effectLst>
            <a:outerShdw blurRad="57150" rotWithShape="0" algn="bl" dir="5400000" dist="19050">
              <a:srgbClr val="000000">
                <a:alpha val="50000"/>
              </a:srgbClr>
            </a:outerShdw>
          </a:effectLst>
        </p:spPr>
      </p:pic>
      <p:pic>
        <p:nvPicPr>
          <p:cNvPr id="317" name="Google Shape;317;p30"/>
          <p:cNvPicPr preferRelativeResize="0"/>
          <p:nvPr/>
        </p:nvPicPr>
        <p:blipFill rotWithShape="1">
          <a:blip r:embed="rId5">
            <a:alphaModFix/>
          </a:blip>
          <a:srcRect b="0" l="21025" r="50402" t="0"/>
          <a:stretch/>
        </p:blipFill>
        <p:spPr>
          <a:xfrm>
            <a:off x="202775" y="-502875"/>
            <a:ext cx="898075" cy="1190625"/>
          </a:xfrm>
          <a:prstGeom prst="rect">
            <a:avLst/>
          </a:prstGeom>
          <a:noFill/>
          <a:ln>
            <a:noFill/>
          </a:ln>
          <a:effectLst>
            <a:outerShdw blurRad="57150" rotWithShape="0" algn="bl" dir="5400000" dist="19050">
              <a:srgbClr val="000000">
                <a:alpha val="50000"/>
              </a:srgbClr>
            </a:outerShdw>
          </a:effectLst>
        </p:spPr>
      </p:pic>
      <p:pic>
        <p:nvPicPr>
          <p:cNvPr id="318" name="Google Shape;318;p30"/>
          <p:cNvPicPr preferRelativeResize="0"/>
          <p:nvPr/>
        </p:nvPicPr>
        <p:blipFill>
          <a:blip r:embed="rId6">
            <a:alphaModFix/>
          </a:blip>
          <a:stretch>
            <a:fillRect/>
          </a:stretch>
        </p:blipFill>
        <p:spPr>
          <a:xfrm rot="10799998">
            <a:off x="2819318" y="4378990"/>
            <a:ext cx="3050512" cy="974471"/>
          </a:xfrm>
          <a:prstGeom prst="rect">
            <a:avLst/>
          </a:prstGeom>
          <a:noFill/>
          <a:ln>
            <a:noFill/>
          </a:ln>
          <a:effectLst>
            <a:outerShdw blurRad="57150" rotWithShape="0" algn="bl" dir="5400000" dist="19050">
              <a:srgbClr val="000000">
                <a:alpha val="50000"/>
              </a:srgbClr>
            </a:outerShdw>
          </a:effectLst>
        </p:spPr>
      </p:pic>
      <p:sp>
        <p:nvSpPr>
          <p:cNvPr id="319" name="Google Shape;319;p30"/>
          <p:cNvSpPr txBox="1"/>
          <p:nvPr>
            <p:ph type="title"/>
          </p:nvPr>
        </p:nvSpPr>
        <p:spPr>
          <a:xfrm>
            <a:off x="813825" y="652200"/>
            <a:ext cx="4448100" cy="1198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7200"/>
              <a:buNone/>
              <a:defRPr i="1" sz="7200">
                <a:highlight>
                  <a:schemeClr val="lt1"/>
                </a:highlight>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p:txBody>
      </p:sp>
      <p:sp>
        <p:nvSpPr>
          <p:cNvPr id="320" name="Google Shape;320;p30"/>
          <p:cNvSpPr txBox="1"/>
          <p:nvPr>
            <p:ph idx="1" type="subTitle"/>
          </p:nvPr>
        </p:nvSpPr>
        <p:spPr>
          <a:xfrm>
            <a:off x="813825" y="1879550"/>
            <a:ext cx="44481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21" name="Google Shape;321;p30"/>
          <p:cNvSpPr txBox="1"/>
          <p:nvPr/>
        </p:nvSpPr>
        <p:spPr>
          <a:xfrm>
            <a:off x="813825" y="3573850"/>
            <a:ext cx="44481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Nunito"/>
                <a:ea typeface="Nunito"/>
                <a:cs typeface="Nunito"/>
                <a:sym typeface="Nunito"/>
              </a:rPr>
              <a:t>CREDITS: This presentation template was created by </a:t>
            </a:r>
            <a:r>
              <a:rPr b="1" lang="en" sz="1000" u="sng">
                <a:solidFill>
                  <a:schemeClr val="dk1"/>
                </a:solidFill>
                <a:latin typeface="Nunito"/>
                <a:ea typeface="Nunito"/>
                <a:cs typeface="Nunito"/>
                <a:sym typeface="Nunito"/>
                <a:hlinkClick r:id="rId7">
                  <a:extLst>
                    <a:ext uri="{A12FA001-AC4F-418D-AE19-62706E023703}">
                      <ahyp:hlinkClr val="tx"/>
                    </a:ext>
                  </a:extLst>
                </a:hlinkClick>
              </a:rPr>
              <a:t>Slidesgo</a:t>
            </a:r>
            <a:r>
              <a:rPr lang="en" sz="1000">
                <a:solidFill>
                  <a:schemeClr val="dk1"/>
                </a:solidFill>
                <a:latin typeface="Nunito"/>
                <a:ea typeface="Nunito"/>
                <a:cs typeface="Nunito"/>
                <a:sym typeface="Nunito"/>
              </a:rPr>
              <a:t>, and includes icons by </a:t>
            </a:r>
            <a:r>
              <a:rPr b="1" lang="en" sz="1000" u="sng">
                <a:solidFill>
                  <a:schemeClr val="dk1"/>
                </a:solidFill>
                <a:latin typeface="Nunito"/>
                <a:ea typeface="Nunito"/>
                <a:cs typeface="Nunito"/>
                <a:sym typeface="Nunito"/>
                <a:hlinkClick r:id="rId8">
                  <a:extLst>
                    <a:ext uri="{A12FA001-AC4F-418D-AE19-62706E023703}">
                      <ahyp:hlinkClr val="tx"/>
                    </a:ext>
                  </a:extLst>
                </a:hlinkClick>
              </a:rPr>
              <a:t>Flaticon</a:t>
            </a:r>
            <a:r>
              <a:rPr lang="en" sz="1000">
                <a:solidFill>
                  <a:schemeClr val="dk1"/>
                </a:solidFill>
                <a:latin typeface="Nunito"/>
                <a:ea typeface="Nunito"/>
                <a:cs typeface="Nunito"/>
                <a:sym typeface="Nunito"/>
              </a:rPr>
              <a:t>, and infographics &amp; images by </a:t>
            </a:r>
            <a:r>
              <a:rPr b="1" lang="en" sz="1000" u="sng">
                <a:solidFill>
                  <a:schemeClr val="dk1"/>
                </a:solidFill>
                <a:latin typeface="Nunito"/>
                <a:ea typeface="Nunito"/>
                <a:cs typeface="Nunito"/>
                <a:sym typeface="Nunito"/>
                <a:hlinkClick r:id="rId9">
                  <a:extLst>
                    <a:ext uri="{A12FA001-AC4F-418D-AE19-62706E023703}">
                      <ahyp:hlinkClr val="tx"/>
                    </a:ext>
                  </a:extLst>
                </a:hlinkClick>
              </a:rPr>
              <a:t>Freepik</a:t>
            </a:r>
            <a:r>
              <a:rPr b="1" lang="en" sz="1000" u="sng">
                <a:solidFill>
                  <a:schemeClr val="dk1"/>
                </a:solidFill>
                <a:latin typeface="Nunito"/>
                <a:ea typeface="Nunito"/>
                <a:cs typeface="Nunito"/>
                <a:sym typeface="Nunito"/>
              </a:rPr>
              <a:t> </a:t>
            </a:r>
            <a:endParaRPr b="1" sz="1000" u="sng">
              <a:solidFill>
                <a:schemeClr val="dk1"/>
              </a:solidFill>
              <a:latin typeface="Nunito"/>
              <a:ea typeface="Nunito"/>
              <a:cs typeface="Nunito"/>
              <a:sym typeface="Nunito"/>
            </a:endParaRPr>
          </a:p>
        </p:txBody>
      </p:sp>
      <p:sp>
        <p:nvSpPr>
          <p:cNvPr id="322" name="Google Shape;322;p30"/>
          <p:cNvSpPr/>
          <p:nvPr>
            <p:ph idx="2" type="pic"/>
          </p:nvPr>
        </p:nvSpPr>
        <p:spPr>
          <a:xfrm rot="-331548">
            <a:off x="5684566" y="1019817"/>
            <a:ext cx="2221323" cy="2912738"/>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 name="Google Shape;29;p4"/>
          <p:cNvPicPr preferRelativeResize="0"/>
          <p:nvPr/>
        </p:nvPicPr>
        <p:blipFill>
          <a:blip r:embed="rId2">
            <a:alphaModFix amt="60000"/>
          </a:blip>
          <a:stretch>
            <a:fillRect/>
          </a:stretch>
        </p:blipFill>
        <p:spPr>
          <a:xfrm rot="266580">
            <a:off x="-151250" y="-345038"/>
            <a:ext cx="1201399" cy="1330875"/>
          </a:xfrm>
          <a:prstGeom prst="rect">
            <a:avLst/>
          </a:prstGeom>
          <a:noFill/>
          <a:ln>
            <a:noFill/>
          </a:ln>
        </p:spPr>
      </p:pic>
      <p:pic>
        <p:nvPicPr>
          <p:cNvPr id="30" name="Google Shape;30;p4"/>
          <p:cNvPicPr preferRelativeResize="0"/>
          <p:nvPr/>
        </p:nvPicPr>
        <p:blipFill>
          <a:blip r:embed="rId3">
            <a:alphaModFix/>
          </a:blip>
          <a:stretch>
            <a:fillRect/>
          </a:stretch>
        </p:blipFill>
        <p:spPr>
          <a:xfrm>
            <a:off x="8196074" y="4133675"/>
            <a:ext cx="1090900" cy="1251775"/>
          </a:xfrm>
          <a:prstGeom prst="rect">
            <a:avLst/>
          </a:prstGeom>
          <a:noFill/>
          <a:ln>
            <a:noFill/>
          </a:ln>
        </p:spPr>
      </p:pic>
      <p:pic>
        <p:nvPicPr>
          <p:cNvPr id="31" name="Google Shape;31;p4"/>
          <p:cNvPicPr preferRelativeResize="0"/>
          <p:nvPr/>
        </p:nvPicPr>
        <p:blipFill rotWithShape="1">
          <a:blip r:embed="rId4">
            <a:alphaModFix/>
          </a:blip>
          <a:srcRect b="11841" l="22079" r="64513" t="16350"/>
          <a:stretch/>
        </p:blipFill>
        <p:spPr>
          <a:xfrm>
            <a:off x="8515717" y="201488"/>
            <a:ext cx="251217" cy="509700"/>
          </a:xfrm>
          <a:prstGeom prst="rect">
            <a:avLst/>
          </a:prstGeom>
          <a:noFill/>
          <a:ln>
            <a:noFill/>
          </a:ln>
        </p:spPr>
      </p:pic>
      <p:sp>
        <p:nvSpPr>
          <p:cNvPr id="32" name="Google Shape;32;p4"/>
          <p:cNvSpPr txBox="1"/>
          <p:nvPr>
            <p:ph idx="1" type="body"/>
          </p:nvPr>
        </p:nvSpPr>
        <p:spPr>
          <a:xfrm>
            <a:off x="720000" y="1215751"/>
            <a:ext cx="7704000" cy="509700"/>
          </a:xfrm>
          <a:prstGeom prst="rect">
            <a:avLst/>
          </a:prstGeom>
        </p:spPr>
        <p:txBody>
          <a:bodyPr anchorCtr="0" anchor="t" bIns="91425" lIns="91425" spcFirstLastPara="1" rIns="91425" wrap="square" tIns="91425">
            <a:noAutofit/>
          </a:bodyPr>
          <a:lstStyle>
            <a:lvl1pPr indent="-304800" lvl="0" marL="457200" rtl="0" algn="ctr">
              <a:spcBef>
                <a:spcPts val="0"/>
              </a:spcBef>
              <a:spcAft>
                <a:spcPts val="0"/>
              </a:spcAft>
              <a:buSzPts val="1200"/>
              <a:buFont typeface="Nunito Light"/>
              <a:buChar char="●"/>
              <a:defRPr/>
            </a:lvl1pPr>
            <a:lvl2pPr indent="-304800" lvl="1" marL="914400" rtl="0" algn="ctr">
              <a:lnSpc>
                <a:spcPct val="100000"/>
              </a:lnSpc>
              <a:spcBef>
                <a:spcPts val="0"/>
              </a:spcBef>
              <a:spcAft>
                <a:spcPts val="0"/>
              </a:spcAft>
              <a:buSzPts val="1200"/>
              <a:buFont typeface="Nunito Light"/>
              <a:buChar char="○"/>
              <a:defRPr/>
            </a:lvl2pPr>
            <a:lvl3pPr indent="-304800" lvl="2" marL="1371600" rtl="0" algn="ctr">
              <a:lnSpc>
                <a:spcPct val="100000"/>
              </a:lnSpc>
              <a:spcBef>
                <a:spcPts val="0"/>
              </a:spcBef>
              <a:spcAft>
                <a:spcPts val="0"/>
              </a:spcAft>
              <a:buSzPts val="1200"/>
              <a:buFont typeface="Nunito Light"/>
              <a:buChar char="■"/>
              <a:defRPr/>
            </a:lvl3pPr>
            <a:lvl4pPr indent="-304800" lvl="3" marL="1828800" rtl="0" algn="ctr">
              <a:lnSpc>
                <a:spcPct val="100000"/>
              </a:lnSpc>
              <a:spcBef>
                <a:spcPts val="0"/>
              </a:spcBef>
              <a:spcAft>
                <a:spcPts val="0"/>
              </a:spcAft>
              <a:buSzPts val="1200"/>
              <a:buFont typeface="Nunito Light"/>
              <a:buChar char="●"/>
              <a:defRPr/>
            </a:lvl4pPr>
            <a:lvl5pPr indent="-304800" lvl="4" marL="2286000" rtl="0" algn="ctr">
              <a:lnSpc>
                <a:spcPct val="100000"/>
              </a:lnSpc>
              <a:spcBef>
                <a:spcPts val="0"/>
              </a:spcBef>
              <a:spcAft>
                <a:spcPts val="0"/>
              </a:spcAft>
              <a:buSzPts val="1200"/>
              <a:buFont typeface="Nunito Light"/>
              <a:buChar char="○"/>
              <a:defRPr/>
            </a:lvl5pPr>
            <a:lvl6pPr indent="-304800" lvl="5" marL="2743200" rtl="0" algn="ctr">
              <a:lnSpc>
                <a:spcPct val="100000"/>
              </a:lnSpc>
              <a:spcBef>
                <a:spcPts val="0"/>
              </a:spcBef>
              <a:spcAft>
                <a:spcPts val="0"/>
              </a:spcAft>
              <a:buSzPts val="1200"/>
              <a:buFont typeface="Nunito Light"/>
              <a:buChar char="■"/>
              <a:defRPr/>
            </a:lvl6pPr>
            <a:lvl7pPr indent="-304800" lvl="6" marL="3200400" rtl="0" algn="ctr">
              <a:lnSpc>
                <a:spcPct val="100000"/>
              </a:lnSpc>
              <a:spcBef>
                <a:spcPts val="0"/>
              </a:spcBef>
              <a:spcAft>
                <a:spcPts val="0"/>
              </a:spcAft>
              <a:buSzPts val="1200"/>
              <a:buFont typeface="Nunito Light"/>
              <a:buChar char="●"/>
              <a:defRPr/>
            </a:lvl7pPr>
            <a:lvl8pPr indent="-304800" lvl="7" marL="3657600" rtl="0" algn="ctr">
              <a:lnSpc>
                <a:spcPct val="100000"/>
              </a:lnSpc>
              <a:spcBef>
                <a:spcPts val="0"/>
              </a:spcBef>
              <a:spcAft>
                <a:spcPts val="0"/>
              </a:spcAft>
              <a:buSzPts val="1200"/>
              <a:buFont typeface="Nunito Light"/>
              <a:buChar char="○"/>
              <a:defRPr/>
            </a:lvl8pPr>
            <a:lvl9pPr indent="-304800" lvl="8" marL="4114800" rtl="0" algn="ctr">
              <a:lnSpc>
                <a:spcPct val="100000"/>
              </a:lnSpc>
              <a:spcBef>
                <a:spcPts val="0"/>
              </a:spcBef>
              <a:spcAft>
                <a:spcPts val="0"/>
              </a:spcAft>
              <a:buSzPts val="1200"/>
              <a:buFont typeface="Nunito Light"/>
              <a:buChar char="■"/>
              <a:defRPr/>
            </a:lvl9pPr>
          </a:lstStyle>
          <a:p/>
        </p:txBody>
      </p:sp>
      <p:sp>
        <p:nvSpPr>
          <p:cNvPr id="33" name="Google Shape;33;p4"/>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23" name="Shape 323"/>
        <p:cNvGrpSpPr/>
        <p:nvPr/>
      </p:nvGrpSpPr>
      <p:grpSpPr>
        <a:xfrm>
          <a:off x="0" y="0"/>
          <a:ext cx="0" cy="0"/>
          <a:chOff x="0" y="0"/>
          <a:chExt cx="0" cy="0"/>
        </a:xfrm>
      </p:grpSpPr>
      <p:pic>
        <p:nvPicPr>
          <p:cNvPr id="324" name="Google Shape;324;p31"/>
          <p:cNvPicPr preferRelativeResize="0"/>
          <p:nvPr/>
        </p:nvPicPr>
        <p:blipFill>
          <a:blip r:embed="rId2">
            <a:alphaModFix/>
          </a:blip>
          <a:stretch>
            <a:fillRect/>
          </a:stretch>
        </p:blipFill>
        <p:spPr>
          <a:xfrm flipH="1" rot="169725">
            <a:off x="7568819" y="2063491"/>
            <a:ext cx="2026572" cy="3268344"/>
          </a:xfrm>
          <a:prstGeom prst="rect">
            <a:avLst/>
          </a:prstGeom>
          <a:noFill/>
          <a:ln>
            <a:noFill/>
          </a:ln>
          <a:effectLst>
            <a:outerShdw blurRad="57150" rotWithShape="0" algn="bl" dir="5400000" dist="19050">
              <a:srgbClr val="000000">
                <a:alpha val="50000"/>
              </a:srgbClr>
            </a:outerShdw>
          </a:effectLst>
        </p:spPr>
      </p:pic>
      <p:sp>
        <p:nvSpPr>
          <p:cNvPr id="325" name="Google Shape;325;p31"/>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31"/>
          <p:cNvPicPr preferRelativeResize="0"/>
          <p:nvPr/>
        </p:nvPicPr>
        <p:blipFill>
          <a:blip r:embed="rId3">
            <a:alphaModFix/>
          </a:blip>
          <a:stretch>
            <a:fillRect/>
          </a:stretch>
        </p:blipFill>
        <p:spPr>
          <a:xfrm flipH="1">
            <a:off x="8383655" y="4362498"/>
            <a:ext cx="446650" cy="408100"/>
          </a:xfrm>
          <a:prstGeom prst="rect">
            <a:avLst/>
          </a:prstGeom>
          <a:noFill/>
          <a:ln>
            <a:noFill/>
          </a:ln>
        </p:spPr>
      </p:pic>
      <p:pic>
        <p:nvPicPr>
          <p:cNvPr id="327" name="Google Shape;327;p31"/>
          <p:cNvPicPr preferRelativeResize="0"/>
          <p:nvPr/>
        </p:nvPicPr>
        <p:blipFill rotWithShape="1">
          <a:blip r:embed="rId4">
            <a:alphaModFix/>
          </a:blip>
          <a:srcRect b="0" l="64947" r="20381" t="0"/>
          <a:stretch/>
        </p:blipFill>
        <p:spPr>
          <a:xfrm flipH="1">
            <a:off x="237029" y="-55812"/>
            <a:ext cx="461150" cy="1190625"/>
          </a:xfrm>
          <a:prstGeom prst="rect">
            <a:avLst/>
          </a:prstGeom>
          <a:noFill/>
          <a:ln>
            <a:noFill/>
          </a:ln>
        </p:spPr>
      </p:pic>
      <p:pic>
        <p:nvPicPr>
          <p:cNvPr id="328" name="Google Shape;328;p31"/>
          <p:cNvPicPr preferRelativeResize="0"/>
          <p:nvPr/>
        </p:nvPicPr>
        <p:blipFill>
          <a:blip r:embed="rId5">
            <a:alphaModFix/>
          </a:blip>
          <a:stretch>
            <a:fillRect/>
          </a:stretch>
        </p:blipFill>
        <p:spPr>
          <a:xfrm rot="-6279312">
            <a:off x="7554960" y="-434105"/>
            <a:ext cx="1201375" cy="1378550"/>
          </a:xfrm>
          <a:prstGeom prst="rect">
            <a:avLst/>
          </a:prstGeom>
          <a:noFill/>
          <a:ln>
            <a:noFill/>
          </a:ln>
        </p:spPr>
      </p:pic>
      <p:pic>
        <p:nvPicPr>
          <p:cNvPr id="329" name="Google Shape;329;p31"/>
          <p:cNvPicPr preferRelativeResize="0"/>
          <p:nvPr/>
        </p:nvPicPr>
        <p:blipFill>
          <a:blip r:embed="rId6">
            <a:alphaModFix amt="60000"/>
          </a:blip>
          <a:stretch>
            <a:fillRect/>
          </a:stretch>
        </p:blipFill>
        <p:spPr>
          <a:xfrm flipH="1">
            <a:off x="-138645" y="3758450"/>
            <a:ext cx="1448814" cy="1604950"/>
          </a:xfrm>
          <a:prstGeom prst="rect">
            <a:avLst/>
          </a:prstGeom>
          <a:noFill/>
          <a:ln>
            <a:noFill/>
          </a:ln>
        </p:spPr>
      </p:pic>
      <p:pic>
        <p:nvPicPr>
          <p:cNvPr id="330" name="Google Shape;330;p31"/>
          <p:cNvPicPr preferRelativeResize="0"/>
          <p:nvPr/>
        </p:nvPicPr>
        <p:blipFill>
          <a:blip r:embed="rId7">
            <a:alphaModFix/>
          </a:blip>
          <a:stretch>
            <a:fillRect/>
          </a:stretch>
        </p:blipFill>
        <p:spPr>
          <a:xfrm rot="9654151">
            <a:off x="-687974" y="2297062"/>
            <a:ext cx="1728524" cy="1866057"/>
          </a:xfrm>
          <a:prstGeom prst="rect">
            <a:avLst/>
          </a:prstGeom>
          <a:noFill/>
          <a:ln>
            <a:noFill/>
          </a:ln>
        </p:spPr>
      </p:pic>
      <p:pic>
        <p:nvPicPr>
          <p:cNvPr id="331" name="Google Shape;331;p31"/>
          <p:cNvPicPr preferRelativeResize="0"/>
          <p:nvPr/>
        </p:nvPicPr>
        <p:blipFill>
          <a:blip r:embed="rId8">
            <a:alphaModFix/>
          </a:blip>
          <a:stretch>
            <a:fillRect/>
          </a:stretch>
        </p:blipFill>
        <p:spPr>
          <a:xfrm>
            <a:off x="8562325" y="-22050"/>
            <a:ext cx="461150" cy="209537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32" name="Shape 332"/>
        <p:cNvGrpSpPr/>
        <p:nvPr/>
      </p:nvGrpSpPr>
      <p:grpSpPr>
        <a:xfrm>
          <a:off x="0" y="0"/>
          <a:ext cx="0" cy="0"/>
          <a:chOff x="0" y="0"/>
          <a:chExt cx="0" cy="0"/>
        </a:xfrm>
      </p:grpSpPr>
      <p:pic>
        <p:nvPicPr>
          <p:cNvPr id="333" name="Google Shape;333;p32"/>
          <p:cNvPicPr preferRelativeResize="0"/>
          <p:nvPr/>
        </p:nvPicPr>
        <p:blipFill rotWithShape="1">
          <a:blip r:embed="rId2">
            <a:alphaModFix/>
          </a:blip>
          <a:srcRect b="0" l="13718" r="13507" t="0"/>
          <a:stretch/>
        </p:blipFill>
        <p:spPr>
          <a:xfrm flipH="1">
            <a:off x="-560624" y="-1319825"/>
            <a:ext cx="3549149" cy="4991100"/>
          </a:xfrm>
          <a:prstGeom prst="rect">
            <a:avLst/>
          </a:prstGeom>
          <a:noFill/>
          <a:ln>
            <a:noFill/>
          </a:ln>
        </p:spPr>
      </p:pic>
      <p:sp>
        <p:nvSpPr>
          <p:cNvPr id="334" name="Google Shape;334;p32"/>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5" name="Google Shape;335;p32"/>
          <p:cNvPicPr preferRelativeResize="0"/>
          <p:nvPr/>
        </p:nvPicPr>
        <p:blipFill>
          <a:blip r:embed="rId3">
            <a:alphaModFix amt="60000"/>
          </a:blip>
          <a:stretch>
            <a:fillRect/>
          </a:stretch>
        </p:blipFill>
        <p:spPr>
          <a:xfrm flipH="1">
            <a:off x="7507050" y="3831743"/>
            <a:ext cx="1973050" cy="1688054"/>
          </a:xfrm>
          <a:prstGeom prst="rect">
            <a:avLst/>
          </a:prstGeom>
          <a:noFill/>
          <a:ln>
            <a:noFill/>
          </a:ln>
        </p:spPr>
      </p:pic>
      <p:pic>
        <p:nvPicPr>
          <p:cNvPr id="336" name="Google Shape;336;p32"/>
          <p:cNvPicPr preferRelativeResize="0"/>
          <p:nvPr/>
        </p:nvPicPr>
        <p:blipFill>
          <a:blip r:embed="rId4">
            <a:alphaModFix/>
          </a:blip>
          <a:stretch>
            <a:fillRect/>
          </a:stretch>
        </p:blipFill>
        <p:spPr>
          <a:xfrm flipH="1">
            <a:off x="461157" y="325925"/>
            <a:ext cx="387950" cy="384825"/>
          </a:xfrm>
          <a:prstGeom prst="rect">
            <a:avLst/>
          </a:prstGeom>
          <a:noFill/>
          <a:ln>
            <a:noFill/>
          </a:ln>
        </p:spPr>
      </p:pic>
      <p:pic>
        <p:nvPicPr>
          <p:cNvPr id="337" name="Google Shape;337;p32"/>
          <p:cNvPicPr preferRelativeResize="0"/>
          <p:nvPr/>
        </p:nvPicPr>
        <p:blipFill rotWithShape="1">
          <a:blip r:embed="rId5">
            <a:alphaModFix/>
          </a:blip>
          <a:srcRect b="100" l="35169" r="50159" t="-100"/>
          <a:stretch/>
        </p:blipFill>
        <p:spPr>
          <a:xfrm flipH="1">
            <a:off x="8588950" y="-57050"/>
            <a:ext cx="461150" cy="1190625"/>
          </a:xfrm>
          <a:prstGeom prst="rect">
            <a:avLst/>
          </a:prstGeom>
          <a:noFill/>
          <a:ln>
            <a:noFill/>
          </a:ln>
        </p:spPr>
      </p:pic>
      <p:pic>
        <p:nvPicPr>
          <p:cNvPr id="338" name="Google Shape;338;p32"/>
          <p:cNvPicPr preferRelativeResize="0"/>
          <p:nvPr/>
        </p:nvPicPr>
        <p:blipFill>
          <a:blip r:embed="rId6">
            <a:alphaModFix/>
          </a:blip>
          <a:stretch>
            <a:fillRect/>
          </a:stretch>
        </p:blipFill>
        <p:spPr>
          <a:xfrm flipH="1">
            <a:off x="8175" y="4074050"/>
            <a:ext cx="1360708" cy="1190625"/>
          </a:xfrm>
          <a:prstGeom prst="rect">
            <a:avLst/>
          </a:prstGeom>
          <a:noFill/>
          <a:ln>
            <a:noFill/>
          </a:ln>
        </p:spPr>
      </p:pic>
      <p:pic>
        <p:nvPicPr>
          <p:cNvPr id="339" name="Google Shape;339;p32"/>
          <p:cNvPicPr preferRelativeResize="0"/>
          <p:nvPr/>
        </p:nvPicPr>
        <p:blipFill>
          <a:blip r:embed="rId7">
            <a:alphaModFix/>
          </a:blip>
          <a:stretch>
            <a:fillRect/>
          </a:stretch>
        </p:blipFill>
        <p:spPr>
          <a:xfrm rot="10604673">
            <a:off x="5742529" y="4388679"/>
            <a:ext cx="2823093" cy="90183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43" name="Shape 34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44" name="Shape 344"/>
        <p:cNvGrpSpPr/>
        <p:nvPr/>
      </p:nvGrpSpPr>
      <p:grpSpPr>
        <a:xfrm>
          <a:off x="0" y="0"/>
          <a:ext cx="0" cy="0"/>
          <a:chOff x="0" y="0"/>
          <a:chExt cx="0" cy="0"/>
        </a:xfrm>
      </p:grpSpPr>
      <p:sp>
        <p:nvSpPr>
          <p:cNvPr id="345" name="Google Shape;345;p3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pic>
        <p:nvPicPr>
          <p:cNvPr id="35" name="Google Shape;35;p5"/>
          <p:cNvPicPr preferRelativeResize="0"/>
          <p:nvPr/>
        </p:nvPicPr>
        <p:blipFill>
          <a:blip r:embed="rId2">
            <a:alphaModFix/>
          </a:blip>
          <a:stretch>
            <a:fillRect/>
          </a:stretch>
        </p:blipFill>
        <p:spPr>
          <a:xfrm>
            <a:off x="-1811125" y="-726550"/>
            <a:ext cx="4876800" cy="4991100"/>
          </a:xfrm>
          <a:prstGeom prst="rect">
            <a:avLst/>
          </a:prstGeom>
          <a:noFill/>
          <a:ln>
            <a:noFill/>
          </a:ln>
        </p:spPr>
      </p:pic>
      <p:pic>
        <p:nvPicPr>
          <p:cNvPr id="36" name="Google Shape;36;p5"/>
          <p:cNvPicPr preferRelativeResize="0"/>
          <p:nvPr/>
        </p:nvPicPr>
        <p:blipFill>
          <a:blip r:embed="rId3">
            <a:alphaModFix/>
          </a:blip>
          <a:stretch>
            <a:fillRect/>
          </a:stretch>
        </p:blipFill>
        <p:spPr>
          <a:xfrm rot="155198">
            <a:off x="4737409" y="1926360"/>
            <a:ext cx="5248277" cy="4196158"/>
          </a:xfrm>
          <a:prstGeom prst="rect">
            <a:avLst/>
          </a:prstGeom>
          <a:noFill/>
          <a:ln>
            <a:noFill/>
          </a:ln>
        </p:spPr>
      </p:pic>
      <p:sp>
        <p:nvSpPr>
          <p:cNvPr id="37" name="Google Shape;37;p5"/>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5"/>
          <p:cNvPicPr preferRelativeResize="0"/>
          <p:nvPr/>
        </p:nvPicPr>
        <p:blipFill>
          <a:blip r:embed="rId4">
            <a:alphaModFix/>
          </a:blip>
          <a:stretch>
            <a:fillRect/>
          </a:stretch>
        </p:blipFill>
        <p:spPr>
          <a:xfrm>
            <a:off x="8356758" y="4233992"/>
            <a:ext cx="523384" cy="478200"/>
          </a:xfrm>
          <a:prstGeom prst="rect">
            <a:avLst/>
          </a:prstGeom>
          <a:noFill/>
          <a:ln>
            <a:noFill/>
          </a:ln>
        </p:spPr>
      </p:pic>
      <p:pic>
        <p:nvPicPr>
          <p:cNvPr id="39" name="Google Shape;39;p5"/>
          <p:cNvPicPr preferRelativeResize="0"/>
          <p:nvPr/>
        </p:nvPicPr>
        <p:blipFill>
          <a:blip r:embed="rId5">
            <a:alphaModFix/>
          </a:blip>
          <a:stretch>
            <a:fillRect/>
          </a:stretch>
        </p:blipFill>
        <p:spPr>
          <a:xfrm>
            <a:off x="325775" y="249725"/>
            <a:ext cx="395800" cy="392600"/>
          </a:xfrm>
          <a:prstGeom prst="rect">
            <a:avLst/>
          </a:prstGeom>
          <a:noFill/>
          <a:ln>
            <a:noFill/>
          </a:ln>
        </p:spPr>
      </p:pic>
      <p:pic>
        <p:nvPicPr>
          <p:cNvPr id="40" name="Google Shape;40;p5"/>
          <p:cNvPicPr preferRelativeResize="0"/>
          <p:nvPr/>
        </p:nvPicPr>
        <p:blipFill>
          <a:blip r:embed="rId6">
            <a:alphaModFix/>
          </a:blip>
          <a:stretch>
            <a:fillRect/>
          </a:stretch>
        </p:blipFill>
        <p:spPr>
          <a:xfrm flipH="1" rot="5152726">
            <a:off x="3439415" y="3749650"/>
            <a:ext cx="723674" cy="2571750"/>
          </a:xfrm>
          <a:prstGeom prst="rect">
            <a:avLst/>
          </a:prstGeom>
          <a:noFill/>
          <a:ln>
            <a:noFill/>
          </a:ln>
        </p:spPr>
      </p:pic>
      <p:pic>
        <p:nvPicPr>
          <p:cNvPr id="41" name="Google Shape;41;p5"/>
          <p:cNvPicPr preferRelativeResize="0"/>
          <p:nvPr/>
        </p:nvPicPr>
        <p:blipFill>
          <a:blip r:embed="rId7">
            <a:alphaModFix amt="60000"/>
          </a:blip>
          <a:stretch>
            <a:fillRect/>
          </a:stretch>
        </p:blipFill>
        <p:spPr>
          <a:xfrm>
            <a:off x="-325225" y="3990572"/>
            <a:ext cx="1908300" cy="1632675"/>
          </a:xfrm>
          <a:prstGeom prst="rect">
            <a:avLst/>
          </a:prstGeom>
          <a:noFill/>
          <a:ln>
            <a:noFill/>
          </a:ln>
        </p:spPr>
      </p:pic>
      <p:pic>
        <p:nvPicPr>
          <p:cNvPr id="42" name="Google Shape;42;p5"/>
          <p:cNvPicPr preferRelativeResize="0"/>
          <p:nvPr/>
        </p:nvPicPr>
        <p:blipFill rotWithShape="1">
          <a:blip r:embed="rId8">
            <a:alphaModFix/>
          </a:blip>
          <a:srcRect b="0" l="64758" r="5370" t="0"/>
          <a:stretch/>
        </p:blipFill>
        <p:spPr>
          <a:xfrm>
            <a:off x="8130250" y="-412900"/>
            <a:ext cx="938900" cy="1190625"/>
          </a:xfrm>
          <a:prstGeom prst="rect">
            <a:avLst/>
          </a:prstGeom>
          <a:noFill/>
          <a:ln>
            <a:noFill/>
          </a:ln>
        </p:spPr>
      </p:pic>
      <p:pic>
        <p:nvPicPr>
          <p:cNvPr id="43" name="Google Shape;43;p5"/>
          <p:cNvPicPr preferRelativeResize="0"/>
          <p:nvPr/>
        </p:nvPicPr>
        <p:blipFill>
          <a:blip r:embed="rId9">
            <a:alphaModFix/>
          </a:blip>
          <a:stretch>
            <a:fillRect/>
          </a:stretch>
        </p:blipFill>
        <p:spPr>
          <a:xfrm>
            <a:off x="7194700" y="-338975"/>
            <a:ext cx="1188650" cy="1078600"/>
          </a:xfrm>
          <a:prstGeom prst="rect">
            <a:avLst/>
          </a:prstGeom>
          <a:noFill/>
          <a:ln>
            <a:noFill/>
          </a:ln>
        </p:spPr>
      </p:pic>
      <p:pic>
        <p:nvPicPr>
          <p:cNvPr id="44" name="Google Shape;44;p5"/>
          <p:cNvPicPr preferRelativeResize="0"/>
          <p:nvPr/>
        </p:nvPicPr>
        <p:blipFill>
          <a:blip r:embed="rId10">
            <a:alphaModFix/>
          </a:blip>
          <a:stretch>
            <a:fillRect/>
          </a:stretch>
        </p:blipFill>
        <p:spPr>
          <a:xfrm>
            <a:off x="8278367" y="2470350"/>
            <a:ext cx="1045550" cy="1548500"/>
          </a:xfrm>
          <a:prstGeom prst="rect">
            <a:avLst/>
          </a:prstGeom>
          <a:noFill/>
          <a:ln>
            <a:noFill/>
          </a:ln>
        </p:spPr>
      </p:pic>
      <p:sp>
        <p:nvSpPr>
          <p:cNvPr id="45" name="Google Shape;45;p5"/>
          <p:cNvSpPr txBox="1"/>
          <p:nvPr>
            <p:ph idx="1" type="subTitle"/>
          </p:nvPr>
        </p:nvSpPr>
        <p:spPr>
          <a:xfrm>
            <a:off x="5055275" y="3626196"/>
            <a:ext cx="2505600" cy="607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 name="Google Shape;46;p5"/>
          <p:cNvSpPr txBox="1"/>
          <p:nvPr>
            <p:ph idx="2" type="subTitle"/>
          </p:nvPr>
        </p:nvSpPr>
        <p:spPr>
          <a:xfrm>
            <a:off x="1583300" y="3626196"/>
            <a:ext cx="2505600" cy="6078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SzPts val="1200"/>
              <a:buNone/>
              <a:defRPr b="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3" type="subTitle"/>
          </p:nvPr>
        </p:nvSpPr>
        <p:spPr>
          <a:xfrm>
            <a:off x="5055275" y="3159650"/>
            <a:ext cx="2505600" cy="478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48" name="Google Shape;48;p5"/>
          <p:cNvSpPr txBox="1"/>
          <p:nvPr>
            <p:ph idx="4" type="subTitle"/>
          </p:nvPr>
        </p:nvSpPr>
        <p:spPr>
          <a:xfrm>
            <a:off x="1583075" y="3159650"/>
            <a:ext cx="2505600" cy="4782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000"/>
              <a:buFont typeface="Nanum Myeongjo"/>
              <a:buNone/>
              <a:defRPr i="1" sz="2000">
                <a:solidFill>
                  <a:schemeClr val="dk1"/>
                </a:solidFill>
                <a:latin typeface="Nanum Myeongjo"/>
                <a:ea typeface="Nanum Myeongjo"/>
                <a:cs typeface="Nanum Myeongjo"/>
                <a:sym typeface="Nanum Myeongjo"/>
              </a:defRPr>
            </a:lvl1pPr>
            <a:lvl2pPr lvl="1"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2pPr>
            <a:lvl3pPr lvl="2"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3pPr>
            <a:lvl4pPr lvl="3"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4pPr>
            <a:lvl5pPr lvl="4"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5pPr>
            <a:lvl6pPr lvl="5"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6pPr>
            <a:lvl7pPr lvl="6"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7pPr>
            <a:lvl8pPr lvl="7"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8pPr>
            <a:lvl9pPr lvl="8" rtl="0" algn="ctr">
              <a:lnSpc>
                <a:spcPct val="100000"/>
              </a:lnSpc>
              <a:spcBef>
                <a:spcPts val="0"/>
              </a:spcBef>
              <a:spcAft>
                <a:spcPts val="0"/>
              </a:spcAft>
              <a:buSzPts val="2000"/>
              <a:buFont typeface="Nanum Myeongjo"/>
              <a:buNone/>
              <a:defRPr i="1" sz="2000">
                <a:latin typeface="Nanum Myeongjo"/>
                <a:ea typeface="Nanum Myeongjo"/>
                <a:cs typeface="Nanum Myeongjo"/>
                <a:sym typeface="Nanum Myeongjo"/>
              </a:defRPr>
            </a:lvl9pPr>
          </a:lstStyle>
          <a:p/>
        </p:txBody>
      </p:sp>
      <p:sp>
        <p:nvSpPr>
          <p:cNvPr id="49" name="Google Shape;49;p5"/>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pic>
        <p:nvPicPr>
          <p:cNvPr id="51" name="Google Shape;51;p6"/>
          <p:cNvPicPr preferRelativeResize="0"/>
          <p:nvPr/>
        </p:nvPicPr>
        <p:blipFill>
          <a:blip r:embed="rId2">
            <a:alphaModFix/>
          </a:blip>
          <a:stretch>
            <a:fillRect/>
          </a:stretch>
        </p:blipFill>
        <p:spPr>
          <a:xfrm>
            <a:off x="-497610" y="-552575"/>
            <a:ext cx="3318400" cy="4678024"/>
          </a:xfrm>
          <a:prstGeom prst="rect">
            <a:avLst/>
          </a:prstGeom>
          <a:noFill/>
          <a:ln>
            <a:noFill/>
          </a:ln>
        </p:spPr>
      </p:pic>
      <p:sp>
        <p:nvSpPr>
          <p:cNvPr id="52" name="Google Shape;52;p6"/>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 name="Google Shape;53;p6"/>
          <p:cNvPicPr preferRelativeResize="0"/>
          <p:nvPr/>
        </p:nvPicPr>
        <p:blipFill>
          <a:blip r:embed="rId3">
            <a:alphaModFix/>
          </a:blip>
          <a:stretch>
            <a:fillRect/>
          </a:stretch>
        </p:blipFill>
        <p:spPr>
          <a:xfrm>
            <a:off x="412300" y="363033"/>
            <a:ext cx="300921" cy="298500"/>
          </a:xfrm>
          <a:prstGeom prst="rect">
            <a:avLst/>
          </a:prstGeom>
          <a:noFill/>
          <a:ln>
            <a:noFill/>
          </a:ln>
        </p:spPr>
      </p:pic>
      <p:pic>
        <p:nvPicPr>
          <p:cNvPr id="54" name="Google Shape;54;p6"/>
          <p:cNvPicPr preferRelativeResize="0"/>
          <p:nvPr/>
        </p:nvPicPr>
        <p:blipFill>
          <a:blip r:embed="rId4">
            <a:alphaModFix/>
          </a:blip>
          <a:stretch>
            <a:fillRect/>
          </a:stretch>
        </p:blipFill>
        <p:spPr>
          <a:xfrm rot="-4337756">
            <a:off x="835909" y="3890653"/>
            <a:ext cx="460217" cy="2091107"/>
          </a:xfrm>
          <a:prstGeom prst="rect">
            <a:avLst/>
          </a:prstGeom>
          <a:noFill/>
          <a:ln>
            <a:noFill/>
          </a:ln>
        </p:spPr>
      </p:pic>
      <p:pic>
        <p:nvPicPr>
          <p:cNvPr id="55" name="Google Shape;55;p6"/>
          <p:cNvPicPr preferRelativeResize="0"/>
          <p:nvPr/>
        </p:nvPicPr>
        <p:blipFill>
          <a:blip r:embed="rId5">
            <a:alphaModFix amt="60000"/>
          </a:blip>
          <a:stretch>
            <a:fillRect/>
          </a:stretch>
        </p:blipFill>
        <p:spPr>
          <a:xfrm>
            <a:off x="7728850" y="-376176"/>
            <a:ext cx="1621379" cy="1387175"/>
          </a:xfrm>
          <a:prstGeom prst="rect">
            <a:avLst/>
          </a:prstGeom>
          <a:noFill/>
          <a:ln>
            <a:noFill/>
          </a:ln>
        </p:spPr>
      </p:pic>
      <p:pic>
        <p:nvPicPr>
          <p:cNvPr id="56" name="Google Shape;56;p6"/>
          <p:cNvPicPr preferRelativeResize="0"/>
          <p:nvPr/>
        </p:nvPicPr>
        <p:blipFill>
          <a:blip r:embed="rId6">
            <a:alphaModFix/>
          </a:blip>
          <a:stretch>
            <a:fillRect/>
          </a:stretch>
        </p:blipFill>
        <p:spPr>
          <a:xfrm>
            <a:off x="8131309" y="3738649"/>
            <a:ext cx="1814691" cy="1387175"/>
          </a:xfrm>
          <a:prstGeom prst="rect">
            <a:avLst/>
          </a:prstGeom>
          <a:noFill/>
          <a:ln>
            <a:noFill/>
          </a:ln>
        </p:spPr>
      </p:pic>
      <p:sp>
        <p:nvSpPr>
          <p:cNvPr id="57" name="Google Shape;57;p6"/>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sp>
        <p:nvSpPr>
          <p:cNvPr id="59" name="Google Shape;59;p7"/>
          <p:cNvSpPr/>
          <p:nvPr/>
        </p:nvSpPr>
        <p:spPr>
          <a:xfrm>
            <a:off x="285750" y="241800"/>
            <a:ext cx="8594400" cy="4605000"/>
          </a:xfrm>
          <a:prstGeom prst="rect">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7"/>
          <p:cNvPicPr preferRelativeResize="0"/>
          <p:nvPr/>
        </p:nvPicPr>
        <p:blipFill rotWithShape="1">
          <a:blip r:embed="rId2">
            <a:alphaModFix/>
          </a:blip>
          <a:srcRect b="-1609" l="50178" r="34670" t="1610"/>
          <a:stretch/>
        </p:blipFill>
        <p:spPr>
          <a:xfrm rot="17">
            <a:off x="8372120" y="107448"/>
            <a:ext cx="330059" cy="825134"/>
          </a:xfrm>
          <a:prstGeom prst="rect">
            <a:avLst/>
          </a:prstGeom>
          <a:noFill/>
          <a:ln>
            <a:noFill/>
          </a:ln>
        </p:spPr>
      </p:pic>
      <p:pic>
        <p:nvPicPr>
          <p:cNvPr id="61" name="Google Shape;61;p7"/>
          <p:cNvPicPr preferRelativeResize="0"/>
          <p:nvPr/>
        </p:nvPicPr>
        <p:blipFill>
          <a:blip r:embed="rId3">
            <a:alphaModFix/>
          </a:blip>
          <a:stretch>
            <a:fillRect/>
          </a:stretch>
        </p:blipFill>
        <p:spPr>
          <a:xfrm rot="-4471213">
            <a:off x="726147" y="3575825"/>
            <a:ext cx="750475" cy="2666974"/>
          </a:xfrm>
          <a:prstGeom prst="rect">
            <a:avLst/>
          </a:prstGeom>
          <a:noFill/>
          <a:ln>
            <a:noFill/>
          </a:ln>
          <a:effectLst>
            <a:reflection blurRad="0" dir="5400000" dist="38100" endA="0" endPos="30000" fadeDir="5400012" kx="0" rotWithShape="0" algn="bl" stPos="0" sy="-100000" ky="0"/>
          </a:effectLst>
        </p:spPr>
      </p:pic>
      <p:pic>
        <p:nvPicPr>
          <p:cNvPr id="62" name="Google Shape;62;p7"/>
          <p:cNvPicPr preferRelativeResize="0"/>
          <p:nvPr/>
        </p:nvPicPr>
        <p:blipFill>
          <a:blip r:embed="rId4">
            <a:alphaModFix amt="60000"/>
          </a:blip>
          <a:stretch>
            <a:fillRect/>
          </a:stretch>
        </p:blipFill>
        <p:spPr>
          <a:xfrm>
            <a:off x="-254545" y="-355925"/>
            <a:ext cx="1295496" cy="1435075"/>
          </a:xfrm>
          <a:prstGeom prst="rect">
            <a:avLst/>
          </a:prstGeom>
          <a:noFill/>
          <a:ln>
            <a:noFill/>
          </a:ln>
        </p:spPr>
      </p:pic>
      <p:sp>
        <p:nvSpPr>
          <p:cNvPr id="63" name="Google Shape;63;p7"/>
          <p:cNvSpPr txBox="1"/>
          <p:nvPr>
            <p:ph idx="1" type="subTitle"/>
          </p:nvPr>
        </p:nvSpPr>
        <p:spPr>
          <a:xfrm>
            <a:off x="720000" y="1700300"/>
            <a:ext cx="4294800" cy="22983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Font typeface="Nunito Light"/>
              <a:buChar char="●"/>
              <a:defRPr/>
            </a:lvl1pPr>
            <a:lvl2pPr lvl="1" rtl="0">
              <a:lnSpc>
                <a:spcPct val="100000"/>
              </a:lnSpc>
              <a:spcBef>
                <a:spcPts val="0"/>
              </a:spcBef>
              <a:spcAft>
                <a:spcPts val="0"/>
              </a:spcAft>
              <a:buClr>
                <a:srgbClr val="E76A28"/>
              </a:buClr>
              <a:buSzPts val="1600"/>
              <a:buFont typeface="Nunito Light"/>
              <a:buChar char="○"/>
              <a:defRPr/>
            </a:lvl2pPr>
            <a:lvl3pPr lvl="2" rtl="0">
              <a:lnSpc>
                <a:spcPct val="100000"/>
              </a:lnSpc>
              <a:spcBef>
                <a:spcPts val="0"/>
              </a:spcBef>
              <a:spcAft>
                <a:spcPts val="0"/>
              </a:spcAft>
              <a:buClr>
                <a:srgbClr val="E76A28"/>
              </a:buClr>
              <a:buSzPts val="1500"/>
              <a:buFont typeface="Nunito Light"/>
              <a:buChar char="■"/>
              <a:defRPr/>
            </a:lvl3pPr>
            <a:lvl4pPr lvl="3" rtl="0">
              <a:lnSpc>
                <a:spcPct val="100000"/>
              </a:lnSpc>
              <a:spcBef>
                <a:spcPts val="0"/>
              </a:spcBef>
              <a:spcAft>
                <a:spcPts val="0"/>
              </a:spcAft>
              <a:buClr>
                <a:srgbClr val="E76A28"/>
              </a:buClr>
              <a:buSzPts val="1500"/>
              <a:buFont typeface="Nunito Light"/>
              <a:buChar char="●"/>
              <a:defRPr/>
            </a:lvl4pPr>
            <a:lvl5pPr lvl="4" rtl="0">
              <a:lnSpc>
                <a:spcPct val="100000"/>
              </a:lnSpc>
              <a:spcBef>
                <a:spcPts val="0"/>
              </a:spcBef>
              <a:spcAft>
                <a:spcPts val="0"/>
              </a:spcAft>
              <a:buClr>
                <a:srgbClr val="E76A28"/>
              </a:buClr>
              <a:buSzPts val="1200"/>
              <a:buFont typeface="Nunito Light"/>
              <a:buChar char="○"/>
              <a:defRPr/>
            </a:lvl5pPr>
            <a:lvl6pPr lvl="5" rtl="0">
              <a:lnSpc>
                <a:spcPct val="100000"/>
              </a:lnSpc>
              <a:spcBef>
                <a:spcPts val="0"/>
              </a:spcBef>
              <a:spcAft>
                <a:spcPts val="0"/>
              </a:spcAft>
              <a:buClr>
                <a:srgbClr val="999999"/>
              </a:buClr>
              <a:buSzPts val="1200"/>
              <a:buFont typeface="Nunito Light"/>
              <a:buChar char="■"/>
              <a:defRPr/>
            </a:lvl6pPr>
            <a:lvl7pPr lvl="6" rtl="0">
              <a:lnSpc>
                <a:spcPct val="100000"/>
              </a:lnSpc>
              <a:spcBef>
                <a:spcPts val="0"/>
              </a:spcBef>
              <a:spcAft>
                <a:spcPts val="0"/>
              </a:spcAft>
              <a:buClr>
                <a:srgbClr val="999999"/>
              </a:buClr>
              <a:buSzPts val="1300"/>
              <a:buFont typeface="Nunito Light"/>
              <a:buChar char="●"/>
              <a:defRPr/>
            </a:lvl7pPr>
            <a:lvl8pPr lvl="7" rtl="0">
              <a:lnSpc>
                <a:spcPct val="100000"/>
              </a:lnSpc>
              <a:spcBef>
                <a:spcPts val="0"/>
              </a:spcBef>
              <a:spcAft>
                <a:spcPts val="0"/>
              </a:spcAft>
              <a:buClr>
                <a:srgbClr val="999999"/>
              </a:buClr>
              <a:buSzPts val="1300"/>
              <a:buFont typeface="Nunito Light"/>
              <a:buChar char="○"/>
              <a:defRPr/>
            </a:lvl8pPr>
            <a:lvl9pPr lvl="8" rtl="0">
              <a:lnSpc>
                <a:spcPct val="100000"/>
              </a:lnSpc>
              <a:spcBef>
                <a:spcPts val="0"/>
              </a:spcBef>
              <a:spcAft>
                <a:spcPts val="0"/>
              </a:spcAft>
              <a:buClr>
                <a:srgbClr val="999999"/>
              </a:buClr>
              <a:buSzPts val="1200"/>
              <a:buFont typeface="Nunito Light"/>
              <a:buChar char="■"/>
              <a:defRPr/>
            </a:lvl9pPr>
          </a:lstStyle>
          <a:p/>
        </p:txBody>
      </p:sp>
      <p:sp>
        <p:nvSpPr>
          <p:cNvPr id="64" name="Google Shape;64;p7"/>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
        <p:nvSpPr>
          <p:cNvPr id="65" name="Google Shape;65;p7"/>
          <p:cNvSpPr/>
          <p:nvPr>
            <p:ph idx="2" type="pic"/>
          </p:nvPr>
        </p:nvSpPr>
        <p:spPr>
          <a:xfrm rot="800096">
            <a:off x="5458117" y="1523622"/>
            <a:ext cx="2074635" cy="2719857"/>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flipH="1">
            <a:off x="2389399" y="-154674"/>
            <a:ext cx="2962125" cy="946225"/>
          </a:xfrm>
          <a:prstGeom prst="rect">
            <a:avLst/>
          </a:prstGeom>
          <a:noFill/>
          <a:ln>
            <a:noFill/>
          </a:ln>
        </p:spPr>
      </p:pic>
      <p:pic>
        <p:nvPicPr>
          <p:cNvPr id="68" name="Google Shape;68;p8"/>
          <p:cNvPicPr preferRelativeResize="0"/>
          <p:nvPr/>
        </p:nvPicPr>
        <p:blipFill>
          <a:blip r:embed="rId3">
            <a:alphaModFix/>
          </a:blip>
          <a:stretch>
            <a:fillRect/>
          </a:stretch>
        </p:blipFill>
        <p:spPr>
          <a:xfrm>
            <a:off x="7715975" y="3889400"/>
            <a:ext cx="1445300" cy="1264637"/>
          </a:xfrm>
          <a:prstGeom prst="rect">
            <a:avLst/>
          </a:prstGeom>
          <a:noFill/>
          <a:ln>
            <a:noFill/>
          </a:ln>
        </p:spPr>
      </p:pic>
      <p:pic>
        <p:nvPicPr>
          <p:cNvPr id="69" name="Google Shape;69;p8"/>
          <p:cNvPicPr preferRelativeResize="0"/>
          <p:nvPr/>
        </p:nvPicPr>
        <p:blipFill>
          <a:blip r:embed="rId4">
            <a:alphaModFix/>
          </a:blip>
          <a:stretch>
            <a:fillRect/>
          </a:stretch>
        </p:blipFill>
        <p:spPr>
          <a:xfrm rot="-4441242">
            <a:off x="8393869" y="3028982"/>
            <a:ext cx="927416" cy="786483"/>
          </a:xfrm>
          <a:prstGeom prst="rect">
            <a:avLst/>
          </a:prstGeom>
          <a:noFill/>
          <a:ln>
            <a:noFill/>
          </a:ln>
        </p:spPr>
      </p:pic>
      <p:sp>
        <p:nvSpPr>
          <p:cNvPr id="70" name="Google Shape;70;p8"/>
          <p:cNvSpPr txBox="1"/>
          <p:nvPr>
            <p:ph type="title"/>
          </p:nvPr>
        </p:nvSpPr>
        <p:spPr>
          <a:xfrm>
            <a:off x="3770525" y="1401350"/>
            <a:ext cx="4519500" cy="23235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7200"/>
              <a:buNone/>
              <a:defRPr sz="7200"/>
            </a:lvl1pPr>
            <a:lvl2pPr lvl="1">
              <a:lnSpc>
                <a:spcPct val="90000"/>
              </a:lnSpc>
              <a:spcBef>
                <a:spcPts val="0"/>
              </a:spcBef>
              <a:spcAft>
                <a:spcPts val="0"/>
              </a:spcAft>
              <a:buSzPts val="7200"/>
              <a:buNone/>
              <a:defRPr sz="7200"/>
            </a:lvl2pPr>
            <a:lvl3pPr lvl="2">
              <a:lnSpc>
                <a:spcPct val="90000"/>
              </a:lnSpc>
              <a:spcBef>
                <a:spcPts val="0"/>
              </a:spcBef>
              <a:spcAft>
                <a:spcPts val="0"/>
              </a:spcAft>
              <a:buSzPts val="7200"/>
              <a:buNone/>
              <a:defRPr sz="7200"/>
            </a:lvl3pPr>
            <a:lvl4pPr lvl="3">
              <a:lnSpc>
                <a:spcPct val="90000"/>
              </a:lnSpc>
              <a:spcBef>
                <a:spcPts val="0"/>
              </a:spcBef>
              <a:spcAft>
                <a:spcPts val="0"/>
              </a:spcAft>
              <a:buSzPts val="7200"/>
              <a:buNone/>
              <a:defRPr sz="7200"/>
            </a:lvl4pPr>
            <a:lvl5pPr lvl="4">
              <a:lnSpc>
                <a:spcPct val="90000"/>
              </a:lnSpc>
              <a:spcBef>
                <a:spcPts val="0"/>
              </a:spcBef>
              <a:spcAft>
                <a:spcPts val="0"/>
              </a:spcAft>
              <a:buSzPts val="7200"/>
              <a:buNone/>
              <a:defRPr sz="7200"/>
            </a:lvl5pPr>
            <a:lvl6pPr lvl="5">
              <a:lnSpc>
                <a:spcPct val="90000"/>
              </a:lnSpc>
              <a:spcBef>
                <a:spcPts val="0"/>
              </a:spcBef>
              <a:spcAft>
                <a:spcPts val="0"/>
              </a:spcAft>
              <a:buSzPts val="7200"/>
              <a:buNone/>
              <a:defRPr sz="7200"/>
            </a:lvl6pPr>
            <a:lvl7pPr lvl="6">
              <a:lnSpc>
                <a:spcPct val="90000"/>
              </a:lnSpc>
              <a:spcBef>
                <a:spcPts val="0"/>
              </a:spcBef>
              <a:spcAft>
                <a:spcPts val="0"/>
              </a:spcAft>
              <a:buSzPts val="7200"/>
              <a:buNone/>
              <a:defRPr sz="7200"/>
            </a:lvl7pPr>
            <a:lvl8pPr lvl="7">
              <a:lnSpc>
                <a:spcPct val="90000"/>
              </a:lnSpc>
              <a:spcBef>
                <a:spcPts val="0"/>
              </a:spcBef>
              <a:spcAft>
                <a:spcPts val="0"/>
              </a:spcAft>
              <a:buSzPts val="7200"/>
              <a:buNone/>
              <a:defRPr sz="7200"/>
            </a:lvl8pPr>
            <a:lvl9pPr lvl="8">
              <a:lnSpc>
                <a:spcPct val="90000"/>
              </a:lnSpc>
              <a:spcBef>
                <a:spcPts val="0"/>
              </a:spcBef>
              <a:spcAft>
                <a:spcPts val="0"/>
              </a:spcAft>
              <a:buSzPts val="7200"/>
              <a:buNone/>
              <a:defRPr sz="7200"/>
            </a:lvl9pPr>
          </a:lstStyle>
          <a:p/>
        </p:txBody>
      </p:sp>
      <p:sp>
        <p:nvSpPr>
          <p:cNvPr id="71" name="Google Shape;71;p8"/>
          <p:cNvSpPr/>
          <p:nvPr>
            <p:ph idx="2" type="pic"/>
          </p:nvPr>
        </p:nvSpPr>
        <p:spPr>
          <a:xfrm rot="-909140">
            <a:off x="941375" y="1163507"/>
            <a:ext cx="2185273" cy="2864852"/>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2" name="Shape 72"/>
        <p:cNvGrpSpPr/>
        <p:nvPr/>
      </p:nvGrpSpPr>
      <p:grpSpPr>
        <a:xfrm>
          <a:off x="0" y="0"/>
          <a:ext cx="0" cy="0"/>
          <a:chOff x="0" y="0"/>
          <a:chExt cx="0" cy="0"/>
        </a:xfrm>
      </p:grpSpPr>
      <p:pic>
        <p:nvPicPr>
          <p:cNvPr id="73" name="Google Shape;73;p9"/>
          <p:cNvPicPr preferRelativeResize="0"/>
          <p:nvPr/>
        </p:nvPicPr>
        <p:blipFill>
          <a:blip r:embed="rId2">
            <a:alphaModFix/>
          </a:blip>
          <a:stretch>
            <a:fillRect/>
          </a:stretch>
        </p:blipFill>
        <p:spPr>
          <a:xfrm rot="1452146">
            <a:off x="7124553" y="3341050"/>
            <a:ext cx="2748701" cy="2967400"/>
          </a:xfrm>
          <a:prstGeom prst="rect">
            <a:avLst/>
          </a:prstGeom>
          <a:noFill/>
          <a:ln>
            <a:noFill/>
          </a:ln>
        </p:spPr>
      </p:pic>
      <p:pic>
        <p:nvPicPr>
          <p:cNvPr id="74" name="Google Shape;74;p9"/>
          <p:cNvPicPr preferRelativeResize="0"/>
          <p:nvPr/>
        </p:nvPicPr>
        <p:blipFill>
          <a:blip r:embed="rId3">
            <a:alphaModFix/>
          </a:blip>
          <a:stretch>
            <a:fillRect/>
          </a:stretch>
        </p:blipFill>
        <p:spPr>
          <a:xfrm>
            <a:off x="-282650" y="-97891"/>
            <a:ext cx="1259275" cy="1101866"/>
          </a:xfrm>
          <a:prstGeom prst="rect">
            <a:avLst/>
          </a:prstGeom>
          <a:noFill/>
          <a:ln>
            <a:noFill/>
          </a:ln>
        </p:spPr>
      </p:pic>
      <p:sp>
        <p:nvSpPr>
          <p:cNvPr id="75" name="Google Shape;75;p9"/>
          <p:cNvSpPr txBox="1"/>
          <p:nvPr>
            <p:ph type="title"/>
          </p:nvPr>
        </p:nvSpPr>
        <p:spPr>
          <a:xfrm>
            <a:off x="1410200" y="1603525"/>
            <a:ext cx="3810300" cy="13200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7200"/>
              <a:buNone/>
              <a:defRPr sz="7200"/>
            </a:lvl1pPr>
            <a:lvl2pPr lvl="1" rtl="0" algn="ctr">
              <a:lnSpc>
                <a:spcPct val="90000"/>
              </a:lnSpc>
              <a:spcBef>
                <a:spcPts val="0"/>
              </a:spcBef>
              <a:spcAft>
                <a:spcPts val="0"/>
              </a:spcAft>
              <a:buSzPts val="7200"/>
              <a:buNone/>
              <a:defRPr sz="7200"/>
            </a:lvl2pPr>
            <a:lvl3pPr lvl="2" rtl="0" algn="ctr">
              <a:lnSpc>
                <a:spcPct val="90000"/>
              </a:lnSpc>
              <a:spcBef>
                <a:spcPts val="0"/>
              </a:spcBef>
              <a:spcAft>
                <a:spcPts val="0"/>
              </a:spcAft>
              <a:buSzPts val="7200"/>
              <a:buNone/>
              <a:defRPr sz="7200"/>
            </a:lvl3pPr>
            <a:lvl4pPr lvl="3" rtl="0" algn="ctr">
              <a:lnSpc>
                <a:spcPct val="90000"/>
              </a:lnSpc>
              <a:spcBef>
                <a:spcPts val="0"/>
              </a:spcBef>
              <a:spcAft>
                <a:spcPts val="0"/>
              </a:spcAft>
              <a:buSzPts val="7200"/>
              <a:buNone/>
              <a:defRPr sz="7200"/>
            </a:lvl4pPr>
            <a:lvl5pPr lvl="4" rtl="0" algn="ctr">
              <a:lnSpc>
                <a:spcPct val="90000"/>
              </a:lnSpc>
              <a:spcBef>
                <a:spcPts val="0"/>
              </a:spcBef>
              <a:spcAft>
                <a:spcPts val="0"/>
              </a:spcAft>
              <a:buSzPts val="7200"/>
              <a:buNone/>
              <a:defRPr sz="7200"/>
            </a:lvl5pPr>
            <a:lvl6pPr lvl="5" rtl="0" algn="ctr">
              <a:lnSpc>
                <a:spcPct val="90000"/>
              </a:lnSpc>
              <a:spcBef>
                <a:spcPts val="0"/>
              </a:spcBef>
              <a:spcAft>
                <a:spcPts val="0"/>
              </a:spcAft>
              <a:buSzPts val="7200"/>
              <a:buNone/>
              <a:defRPr sz="7200"/>
            </a:lvl6pPr>
            <a:lvl7pPr lvl="6" rtl="0" algn="ctr">
              <a:lnSpc>
                <a:spcPct val="90000"/>
              </a:lnSpc>
              <a:spcBef>
                <a:spcPts val="0"/>
              </a:spcBef>
              <a:spcAft>
                <a:spcPts val="0"/>
              </a:spcAft>
              <a:buSzPts val="7200"/>
              <a:buNone/>
              <a:defRPr sz="7200"/>
            </a:lvl7pPr>
            <a:lvl8pPr lvl="7" rtl="0" algn="ctr">
              <a:lnSpc>
                <a:spcPct val="90000"/>
              </a:lnSpc>
              <a:spcBef>
                <a:spcPts val="0"/>
              </a:spcBef>
              <a:spcAft>
                <a:spcPts val="0"/>
              </a:spcAft>
              <a:buSzPts val="7200"/>
              <a:buNone/>
              <a:defRPr sz="7200"/>
            </a:lvl8pPr>
            <a:lvl9pPr lvl="8" rtl="0" algn="ctr">
              <a:lnSpc>
                <a:spcPct val="90000"/>
              </a:lnSpc>
              <a:spcBef>
                <a:spcPts val="0"/>
              </a:spcBef>
              <a:spcAft>
                <a:spcPts val="0"/>
              </a:spcAft>
              <a:buSzPts val="7200"/>
              <a:buNone/>
              <a:defRPr sz="7200"/>
            </a:lvl9pPr>
          </a:lstStyle>
          <a:p/>
        </p:txBody>
      </p:sp>
      <p:sp>
        <p:nvSpPr>
          <p:cNvPr id="76" name="Google Shape;76;p9"/>
          <p:cNvSpPr txBox="1"/>
          <p:nvPr>
            <p:ph idx="1" type="subTitle"/>
          </p:nvPr>
        </p:nvSpPr>
        <p:spPr>
          <a:xfrm>
            <a:off x="1410200" y="2868875"/>
            <a:ext cx="38103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77" name="Google Shape;77;p9"/>
          <p:cNvSpPr/>
          <p:nvPr>
            <p:ph idx="2" type="pic"/>
          </p:nvPr>
        </p:nvSpPr>
        <p:spPr>
          <a:xfrm rot="-904518">
            <a:off x="5459203" y="1263539"/>
            <a:ext cx="2531833" cy="3319030"/>
          </a:xfrm>
          <a:prstGeom prst="rect">
            <a:avLst/>
          </a:prstGeom>
          <a:noFill/>
          <a:ln cap="flat" cmpd="sng" w="152400">
            <a:solidFill>
              <a:schemeClr val="lt1"/>
            </a:solidFill>
            <a:prstDash val="solid"/>
            <a:miter lim="8000"/>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p:nvPr>
            <p:ph idx="2" type="pic"/>
          </p:nvPr>
        </p:nvSpPr>
        <p:spPr>
          <a:xfrm>
            <a:off x="0" y="0"/>
            <a:ext cx="9144000" cy="5143500"/>
          </a:xfrm>
          <a:prstGeom prst="rect">
            <a:avLst/>
          </a:prstGeom>
          <a:noFill/>
          <a:ln>
            <a:noFill/>
          </a:ln>
        </p:spPr>
      </p:sp>
      <p:sp>
        <p:nvSpPr>
          <p:cNvPr id="80" name="Google Shape;80;p10"/>
          <p:cNvSpPr txBox="1"/>
          <p:nvPr>
            <p:ph type="title"/>
          </p:nvPr>
        </p:nvSpPr>
        <p:spPr>
          <a:xfrm>
            <a:off x="720000" y="4014450"/>
            <a:ext cx="7704000" cy="572700"/>
          </a:xfrm>
          <a:prstGeom prst="rect">
            <a:avLst/>
          </a:prstGeom>
          <a:solidFill>
            <a:schemeClr val="lt1"/>
          </a:solidFill>
        </p:spPr>
        <p:txBody>
          <a:bodyPr anchorCtr="0" anchor="b"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slideLayout" Target="../slideLayouts/slideLayout33.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549179"/>
            <a:ext cx="7717500" cy="5727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1pPr>
            <a:lvl2pPr lvl="1"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2pPr>
            <a:lvl3pPr lvl="2"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3pPr>
            <a:lvl4pPr lvl="3"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4pPr>
            <a:lvl5pPr lvl="4"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5pPr>
            <a:lvl6pPr lvl="5"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6pPr>
            <a:lvl7pPr lvl="6"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7pPr>
            <a:lvl8pPr lvl="7"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8pPr>
            <a:lvl9pPr lvl="8" rtl="0" algn="ctr">
              <a:spcBef>
                <a:spcPts val="0"/>
              </a:spcBef>
              <a:spcAft>
                <a:spcPts val="0"/>
              </a:spcAft>
              <a:buClr>
                <a:schemeClr val="dk1"/>
              </a:buClr>
              <a:buSzPts val="3000"/>
              <a:buFont typeface="Nanum Myeongjo"/>
              <a:buNone/>
              <a:defRPr sz="3000">
                <a:solidFill>
                  <a:schemeClr val="dk1"/>
                </a:solidFill>
                <a:latin typeface="Nanum Myeongjo"/>
                <a:ea typeface="Nanum Myeongjo"/>
                <a:cs typeface="Nanum Myeongjo"/>
                <a:sym typeface="Nanum Myeongjo"/>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1pPr>
            <a:lvl2pPr indent="-304800" lvl="1" marL="914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a:lnSpc>
                <a:spcPct val="100000"/>
              </a:lnSpc>
              <a:spcBef>
                <a:spcPts val="0"/>
              </a:spcBef>
              <a:spcAft>
                <a:spcPts val="0"/>
              </a:spcAft>
              <a:buClr>
                <a:schemeClr val="dk1"/>
              </a:buClr>
              <a:buSzPts val="1200"/>
              <a:buFont typeface="Nunito"/>
              <a:buChar char="■"/>
              <a:defRPr sz="1200">
                <a:solidFill>
                  <a:schemeClr val="dk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40" name="Shape 340"/>
        <p:cNvGrpSpPr/>
        <p:nvPr/>
      </p:nvGrpSpPr>
      <p:grpSpPr>
        <a:xfrm>
          <a:off x="0" y="0"/>
          <a:ext cx="0" cy="0"/>
          <a:chOff x="0" y="0"/>
          <a:chExt cx="0" cy="0"/>
        </a:xfrm>
      </p:grpSpPr>
      <p:sp>
        <p:nvSpPr>
          <p:cNvPr id="341" name="Google Shape;341;p3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42" name="Google Shape;342;p3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9" r:id="rId1"/>
    <p:sldLayoutId id="2147483680"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6.png"/><Relationship Id="rId4" Type="http://schemas.openxmlformats.org/officeDocument/2006/relationships/image" Target="../media/image116.png"/><Relationship Id="rId5" Type="http://schemas.openxmlformats.org/officeDocument/2006/relationships/image" Target="../media/image127.jpg"/><Relationship Id="rId6"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6.png"/><Relationship Id="rId5" Type="http://schemas.openxmlformats.org/officeDocument/2006/relationships/image" Target="../media/image25.png"/><Relationship Id="rId6" Type="http://schemas.openxmlformats.org/officeDocument/2006/relationships/image" Target="../media/image133.jpg"/><Relationship Id="rId7" Type="http://schemas.openxmlformats.org/officeDocument/2006/relationships/image" Target="../media/image1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38.jpg"/><Relationship Id="rId4" Type="http://schemas.openxmlformats.org/officeDocument/2006/relationships/image" Target="../media/image42.png"/><Relationship Id="rId5" Type="http://schemas.openxmlformats.org/officeDocument/2006/relationships/image" Target="../media/image9.png"/><Relationship Id="rId6" Type="http://schemas.openxmlformats.org/officeDocument/2006/relationships/image" Target="../media/image61.png"/><Relationship Id="rId7"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136.jpg"/><Relationship Id="rId5" Type="http://schemas.openxmlformats.org/officeDocument/2006/relationships/image" Target="../media/image115.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70.png"/><Relationship Id="rId4" Type="http://schemas.openxmlformats.org/officeDocument/2006/relationships/image" Target="../media/image3.png"/><Relationship Id="rId5" Type="http://schemas.openxmlformats.org/officeDocument/2006/relationships/image" Target="../media/image137.jpg"/><Relationship Id="rId6" Type="http://schemas.openxmlformats.org/officeDocument/2006/relationships/image" Target="../media/image1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4.png"/><Relationship Id="rId4" Type="http://schemas.openxmlformats.org/officeDocument/2006/relationships/image" Target="../media/image14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109.png"/><Relationship Id="rId4" Type="http://schemas.openxmlformats.org/officeDocument/2006/relationships/image" Target="../media/image146.jp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45.jpg"/><Relationship Id="rId5" Type="http://schemas.openxmlformats.org/officeDocument/2006/relationships/image" Target="../media/image119.png"/></Relationships>
</file>

<file path=ppt/slides/_rels/slide2.xml.rels><?xml version="1.0" encoding="UTF-8" standalone="yes"?><Relationships xmlns="http://schemas.openxmlformats.org/package/2006/relationships"><Relationship Id="rId20" Type="http://schemas.openxmlformats.org/officeDocument/2006/relationships/hyperlink" Target="https://wepik.com/?utm_source=slidesgo_template&amp;utm_medium=referral-link&amp;utm_campaign=promo-slide&amp;utm_term=slidesgo&amp;utm_content=wepik" TargetMode="External"/><Relationship Id="rId22" Type="http://schemas.openxmlformats.org/officeDocument/2006/relationships/hyperlink" Target="https://www.videvo.net/?utm_source=slidesgo_template&amp;utm_medium=referral-link&amp;utm_campaign=sg_resources&amp;utm_content=videvo" TargetMode="External"/><Relationship Id="rId21" Type="http://schemas.openxmlformats.org/officeDocument/2006/relationships/hyperlink" Target="https://wepik.com/?utm_source=slidesgo_template&amp;utm_medium=referral-link&amp;utm_campaign=promo-slide&amp;utm_term=slidesgo&amp;utm_content=wepik" TargetMode="External"/><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40.xml"/><Relationship Id="rId4" Type="http://schemas.openxmlformats.org/officeDocument/2006/relationships/slide" Target="/ppt/slides/slide37.xml"/><Relationship Id="rId9" Type="http://schemas.openxmlformats.org/officeDocument/2006/relationships/slide" Target="/ppt/slides/slide40.xml"/><Relationship Id="rId5" Type="http://schemas.openxmlformats.org/officeDocument/2006/relationships/slide" Target="/ppt/slides/slide36.xml"/><Relationship Id="rId6" Type="http://schemas.openxmlformats.org/officeDocument/2006/relationships/slide" Target="/ppt/slides/slide36.xml"/><Relationship Id="rId7" Type="http://schemas.openxmlformats.org/officeDocument/2006/relationships/slide" Target="/ppt/slides/slide36.xml"/><Relationship Id="rId8" Type="http://schemas.openxmlformats.org/officeDocument/2006/relationships/slide" Target="/ppt/slides/slide35.xml"/><Relationship Id="rId11" Type="http://schemas.openxmlformats.org/officeDocument/2006/relationships/slide" Target="/ppt/slides/slide42.xml"/><Relationship Id="rId10" Type="http://schemas.openxmlformats.org/officeDocument/2006/relationships/slide" Target="/ppt/slides/slide48.xml"/><Relationship Id="rId13" Type="http://schemas.openxmlformats.org/officeDocument/2006/relationships/hyperlink" Target="https://bit.ly/3A1uf1Q" TargetMode="External"/><Relationship Id="rId12"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5" Type="http://schemas.openxmlformats.org/officeDocument/2006/relationships/hyperlink" Target="http://bit.ly/30B07Gq" TargetMode="External"/><Relationship Id="rId14" Type="http://schemas.openxmlformats.org/officeDocument/2006/relationships/hyperlink" Target="https://bit.ly/3A1uf1Q" TargetMode="External"/><Relationship Id="rId17" Type="http://schemas.openxmlformats.org/officeDocument/2006/relationships/hyperlink" Target="https://www.freepik.com/?utm_source=slidesgo_template&amp;utm_medium=referral-link&amp;utm_campaign=promo-slide&amp;utm_term=slidesgo&amp;utm_content=freepik" TargetMode="External"/><Relationship Id="rId16" Type="http://schemas.openxmlformats.org/officeDocument/2006/relationships/hyperlink" Target="http://bit.ly/33VAFh3" TargetMode="External"/><Relationship Id="rId19" Type="http://schemas.openxmlformats.org/officeDocument/2006/relationships/hyperlink" Target="https://storyset.com/?utm_source=slidesgo_template&amp;utm_medium=referral-link&amp;utm_campaign=promo-slide&amp;utm_term=slidesgo&amp;utm_content=storyset" TargetMode="External"/><Relationship Id="rId18" Type="http://schemas.openxmlformats.org/officeDocument/2006/relationships/hyperlink" Target="https://www.flaticon.com/?utm_source=slidesgo_template&amp;utm_medium=referral-link&amp;utm_campaign=promo-slide&amp;utm_term=slidesgo&amp;utm_content=flaticon"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1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 Id="rId3" Type="http://schemas.openxmlformats.org/officeDocument/2006/relationships/image" Target="../media/image1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hyperlink" Target="https://docs.google.com/spreadsheets/d/1gb7SxtbJLas3BiDcLMMusv8N-N3n4Bq82ygjyAugn6o/copy" TargetMode="External"/><Relationship Id="rId4" Type="http://schemas.openxmlformats.org/officeDocument/2006/relationships/image" Target="../media/image117.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gb7SxtbJLas3BiDcLMMusv8N-N3n4Bq82ygjyAugn6o/copy" TargetMode="External"/><Relationship Id="rId5" Type="http://schemas.openxmlformats.org/officeDocument/2006/relationships/image" Target="../media/image1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41.jpg"/><Relationship Id="rId4" Type="http://schemas.openxmlformats.org/officeDocument/2006/relationships/image" Target="../media/image148.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70.png"/><Relationship Id="rId5" Type="http://schemas.openxmlformats.org/officeDocument/2006/relationships/image" Target="../media/image147.jpg"/><Relationship Id="rId6" Type="http://schemas.openxmlformats.org/officeDocument/2006/relationships/image" Target="../media/image119.png"/><Relationship Id="rId7"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www.freepik.com/free-photo/women-working-with-post-its-side-view_33755275.htm/?utm_source=slidesgo_template&amp;utm_medium=referral-link&amp;utm_campaign=sg_resources&amp;utm_content=freepik" TargetMode="External"/><Relationship Id="rId4" Type="http://schemas.openxmlformats.org/officeDocument/2006/relationships/hyperlink" Target="https://www.freepik.com/free-photo/high-angle-women-meeting-office_6087200.htm/?utm_source=slidesgo_template&amp;utm_medium=referral-link&amp;utm_campaign=sg_resources&amp;utm_content=freepik" TargetMode="External"/><Relationship Id="rId9" Type="http://schemas.openxmlformats.org/officeDocument/2006/relationships/hyperlink" Target="https://www.freepik.com/free-photo/high-angle-women-working-meeting_6087178.htm/?utm_source=slidesgo_template&amp;utm_medium=referral-link&amp;utm_campaign=sg_resources&amp;utm_content=freepik" TargetMode="External"/><Relationship Id="rId5" Type="http://schemas.openxmlformats.org/officeDocument/2006/relationships/hyperlink" Target="https://www.freepik.com/free-photo/business-strategy-sketching-process_5975199.htm/?utm_source=slidesgo_template&amp;utm_medium=referral-link&amp;utm_campaign=sg_resources&amp;utm_content=freepik" TargetMode="External"/><Relationship Id="rId6" Type="http://schemas.openxmlformats.org/officeDocument/2006/relationships/hyperlink" Target="https://www.freepik.com/free-photo/high-angle-business-metting-office_6087175.htm/?utm_source=slidesgo_template&amp;utm_medium=referral-link&amp;utm_campaign=sg_resources&amp;utm_content=freepik" TargetMode="External"/><Relationship Id="rId7" Type="http://schemas.openxmlformats.org/officeDocument/2006/relationships/hyperlink" Target="https://www.freepik.com/free-photo/side-view-colleagues-working-as-team_31124077.htm/?utm_source=slidesgo_template&amp;utm_medium=referral-link&amp;utm_campaign=sg_resources&amp;utm_content=freepik" TargetMode="External"/><Relationship Id="rId8" Type="http://schemas.openxmlformats.org/officeDocument/2006/relationships/hyperlink" Target="https://www.freepik.com/free-photo/medium-shot-business-woman-with-post-its_13377830.htm/?utm_source=slidesgo_template&amp;utm_medium=referral-link&amp;utm_campaign=sg_resources&amp;utm_content=freepik" TargetMode="External"/><Relationship Id="rId11" Type="http://schemas.openxmlformats.org/officeDocument/2006/relationships/hyperlink" Target="https://www.freepik.com/free-photo/medium-shot-women-working-together_24238617.htm/?utm_source=slidesgo_template&amp;utm_medium=referral-link&amp;utm_campaign=sg_resources&amp;utm_content=freepik" TargetMode="External"/><Relationship Id="rId10" Type="http://schemas.openxmlformats.org/officeDocument/2006/relationships/hyperlink" Target="https://www.freepik.com/free-photo/people-working-elegant-cozy-office-space_29794521.htm/?utm_source=slidesgo_template&amp;utm_medium=referral-link&amp;utm_campaign=sg_resources&amp;utm_content=freepik" TargetMode="External"/><Relationship Id="rId12" Type="http://schemas.openxmlformats.org/officeDocument/2006/relationships/hyperlink" Target="https://www.freepik.com/free-photo/medium-shot-smiley-colleagues-work_24238616.htm/?utm_source=slidesgo_template&amp;utm_medium=referral-link&amp;utm_campaign=sg_resources&amp;utm_content=freepi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hyperlink" Target="https://www.freepik.com/free-vector/office-items-set-with-scissors-pen-realistic-isolated-illustration_15481246.htm/?utm_source=slidesgo_template&amp;utm_medium=referral-link&amp;utm_campaign=sg_resources&amp;utm_content=freepik" TargetMode="External"/><Relationship Id="rId4" Type="http://schemas.openxmlformats.org/officeDocument/2006/relationships/hyperlink" Target="https://www.freepik.com/free-photo/females-office-pasting-sticky-notes-window_5975213.htm/?utm_source=slidesgo_template&amp;utm_medium=referral-link&amp;utm_campaign=sg_resources&amp;utm_content=freepik" TargetMode="External"/><Relationship Id="rId9" Type="http://schemas.openxmlformats.org/officeDocument/2006/relationships/hyperlink" Target="https://www.freepik.com/free-photo/high-angle-corporate-team-meeting_5975212.htm/?utm_source=slidesgo_template&amp;utm_medium=referral-link&amp;utm_campaign=sg_resources&amp;utm_content=freepik" TargetMode="External"/><Relationship Id="rId5" Type="http://schemas.openxmlformats.org/officeDocument/2006/relationships/hyperlink" Target="https://www.freepik.com/free-photo/low-angle-corporate-employees-office_6083580.htm/?utm_source=slidesgo_template&amp;utm_medium=referral-link&amp;utm_campaign=sg_resources&amp;utm_content=freepik" TargetMode="External"/><Relationship Id="rId6" Type="http://schemas.openxmlformats.org/officeDocument/2006/relationships/hyperlink" Target="https://www.freepik.com/free-photo/front-view-woman-verifying-business-results_6083664.htm/?utm_source=slidesgo_template&amp;utm_medium=referral-link&amp;utm_campaign=sg_resources&amp;utm_content=freepik" TargetMode="External"/><Relationship Id="rId7" Type="http://schemas.openxmlformats.org/officeDocument/2006/relationships/hyperlink" Target="https://www.freepik.com/free-photo/low-angle-female-employees-sketching-strategy_5975194.htm/?utm_source=slidesgo_template&amp;utm_medium=referral-link&amp;utm_campaign=sg_resources&amp;utm_content=freepik" TargetMode="External"/><Relationship Id="rId8" Type="http://schemas.openxmlformats.org/officeDocument/2006/relationships/hyperlink" Target="https://www.freepik.com/free-photo/business-women-meeting-work_6083585.htm/?utm_source=slidesgo_template&amp;utm_medium=referral-link&amp;utm_campaign=sg_resources&amp;utm_content=freepik" TargetMode="External"/><Relationship Id="rId11" Type="http://schemas.openxmlformats.org/officeDocument/2006/relationships/hyperlink" Target="https://www.freepik.com/free-photo/women-business-meeting-office_6083661.htm/?utm_source=slidesgo_template&amp;utm_medium=referral-link&amp;utm_campaign=sg_resources&amp;utm_content=freepik" TargetMode="External"/><Relationship Id="rId10" Type="http://schemas.openxmlformats.org/officeDocument/2006/relationships/hyperlink" Target="https://www.freepik.com/free-photo/corporate-office-with-women-meeting_5975037.htm/?utm_source=slidesgo_template&amp;utm_medium=referral-link&amp;utm_campaign=sg_resources&amp;utm_content=freepik" TargetMode="External"/><Relationship Id="rId13" Type="http://schemas.openxmlformats.org/officeDocument/2006/relationships/hyperlink" Target="https://www.freepik.com/free-photo/close-up-young-business-team-working_21081008.htm/?utm_source=slidesgo_template&amp;utm_medium=referral-link&amp;utm_campaign=sg_resources&amp;utm_content=freepik" TargetMode="External"/><Relationship Id="rId12" Type="http://schemas.openxmlformats.org/officeDocument/2006/relationships/hyperlink" Target="https://www.freepik.com/free-photo/business-meeting-with-women-team_5975024.htm/?utm_source=slidesgo_template&amp;utm_medium=referral-link&amp;utm_campaign=sg_resources&amp;utm_content=freepik" TargetMode="External"/><Relationship Id="rId15" Type="http://schemas.openxmlformats.org/officeDocument/2006/relationships/hyperlink" Target="https://www.freepik.com/free-photo/close-up-young-business-team-working_21081008.htm/?utm_source=slidesgo_template&amp;utm_medium=referral-link&amp;utm_campaign=sg_resources&amp;utm_content=freepik" TargetMode="External"/><Relationship Id="rId14" Type="http://schemas.openxmlformats.org/officeDocument/2006/relationships/hyperlink" Target="https://www.freepik.com/free-photo/two-young-women-work-collaborating_5975018.htm/?utm_source=slidesgo_template&amp;utm_medium=referral-link&amp;utm_campaign=sg_resources&amp;utm_content=freepik" TargetMode="External"/><Relationship Id="rId17" Type="http://schemas.openxmlformats.org/officeDocument/2006/relationships/hyperlink" Target="https://www.freepik.com/free-photo/young-co-worker-spending-time-office_23988403.htm/?utm_source=slidesgo_template&amp;utm_medium=referral-link&amp;utm_campaign=sg_resources&amp;utm_content=freepik" TargetMode="External"/><Relationship Id="rId16" Type="http://schemas.openxmlformats.org/officeDocument/2006/relationships/hyperlink" Target="https://www.freepik.com/free-photo/close-up-smiley-woman-working_23404509.htm/?utm_source=slidesgo_template&amp;utm_medium=referral-link&amp;utm_campaign=sg_resources&amp;utm_content=freepik" TargetMode="External"/><Relationship Id="rId18" Type="http://schemas.openxmlformats.org/officeDocument/2006/relationships/hyperlink" Target="https://www.freepik.com/free-photo/workers-assisting-business-meeting_24238615.htm/?utm_source=slidesgo_template&amp;utm_medium=referral-link&amp;utm_campaign=sg_resources&amp;utm_content=freepik"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9.xml"/><Relationship Id="rId3" Type="http://schemas.openxmlformats.org/officeDocument/2006/relationships/hyperlink" Target="http://bit.ly/2PfT4lq" TargetMode="External"/><Relationship Id="rId4" Type="http://schemas.openxmlformats.org/officeDocument/2006/relationships/slide" Target="/ppt/slides/slide35.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8.png"/><Relationship Id="rId6" Type="http://schemas.openxmlformats.org/officeDocument/2006/relationships/image" Target="../media/image13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0.xml"/><Relationship Id="rId3" Type="http://schemas.openxmlformats.org/officeDocument/2006/relationships/hyperlink" Target="https://fonts.google.com/specimen/Nanum+Myeongjo" TargetMode="External"/><Relationship Id="rId4" Type="http://schemas.openxmlformats.org/officeDocument/2006/relationships/hyperlink" Target="https://fonts.google.com/specimen/Nunito"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25.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28.png"/><Relationship Id="rId14" Type="http://schemas.openxmlformats.org/officeDocument/2006/relationships/image" Target="../media/image126.png"/><Relationship Id="rId17" Type="http://schemas.openxmlformats.org/officeDocument/2006/relationships/image" Target="../media/image132.png"/><Relationship Id="rId16" Type="http://schemas.openxmlformats.org/officeDocument/2006/relationships/image" Target="../media/image13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2.xml"/><Relationship Id="rId3" Type="http://schemas.openxmlformats.org/officeDocument/2006/relationships/hyperlink" Target="https://bit.ly/2ZjL1p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8.xml"/><Relationship Id="rId3" Type="http://schemas.openxmlformats.org/officeDocument/2006/relationships/hyperlink" Target="https://workspace.google.com/marketplace/app/icons_for_slides_docs/381578326502"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4.png"/><Relationship Id="rId4" Type="http://schemas.openxmlformats.org/officeDocument/2006/relationships/image" Target="../media/image135.jpg"/><Relationship Id="rId5" Type="http://schemas.openxmlformats.org/officeDocument/2006/relationships/image" Target="../media/image8.png"/><Relationship Id="rId6"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5.xml"/><Relationship Id="rId3" Type="http://schemas.openxmlformats.org/officeDocument/2006/relationships/hyperlink" Target="http://bit.ly/2PfT4lq" TargetMode="External"/><Relationship Id="rId4" Type="http://schemas.openxmlformats.org/officeDocument/2006/relationships/image" Target="../media/image1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0.png"/><Relationship Id="rId4" Type="http://schemas.openxmlformats.org/officeDocument/2006/relationships/image" Target="../media/image130.jp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36"/>
          <p:cNvPicPr preferRelativeResize="0"/>
          <p:nvPr/>
        </p:nvPicPr>
        <p:blipFill rotWithShape="1">
          <a:blip r:embed="rId3">
            <a:alphaModFix/>
          </a:blip>
          <a:srcRect b="11331" l="11886" r="0" t="0"/>
          <a:stretch/>
        </p:blipFill>
        <p:spPr>
          <a:xfrm flipH="1" rot="761949">
            <a:off x="5541414" y="628906"/>
            <a:ext cx="2965722" cy="3885688"/>
          </a:xfrm>
          <a:prstGeom prst="rect">
            <a:avLst/>
          </a:prstGeom>
          <a:noFill/>
          <a:ln>
            <a:noFill/>
          </a:ln>
          <a:effectLst>
            <a:outerShdw blurRad="57150" rotWithShape="0" algn="bl" dir="5400000" dist="19050">
              <a:srgbClr val="000000">
                <a:alpha val="50000"/>
              </a:srgbClr>
            </a:outerShdw>
          </a:effectLst>
        </p:spPr>
      </p:pic>
      <p:pic>
        <p:nvPicPr>
          <p:cNvPr id="351" name="Google Shape;351;p36"/>
          <p:cNvPicPr preferRelativeResize="0"/>
          <p:nvPr/>
        </p:nvPicPr>
        <p:blipFill>
          <a:blip r:embed="rId4">
            <a:alphaModFix/>
          </a:blip>
          <a:stretch>
            <a:fillRect/>
          </a:stretch>
        </p:blipFill>
        <p:spPr>
          <a:xfrm rot="781515">
            <a:off x="6651141" y="30220"/>
            <a:ext cx="2040069" cy="1276859"/>
          </a:xfrm>
          <a:prstGeom prst="rect">
            <a:avLst/>
          </a:prstGeom>
          <a:noFill/>
          <a:ln>
            <a:noFill/>
          </a:ln>
          <a:effectLst>
            <a:outerShdw blurRad="57150" rotWithShape="0" algn="bl" dir="5400000" dist="19050">
              <a:srgbClr val="000000">
                <a:alpha val="50000"/>
              </a:srgbClr>
            </a:outerShdw>
          </a:effectLst>
        </p:spPr>
      </p:pic>
      <p:sp>
        <p:nvSpPr>
          <p:cNvPr id="352" name="Google Shape;352;p36"/>
          <p:cNvSpPr txBox="1"/>
          <p:nvPr>
            <p:ph type="ctrTitle"/>
          </p:nvPr>
        </p:nvSpPr>
        <p:spPr>
          <a:xfrm>
            <a:off x="1178800" y="1068413"/>
            <a:ext cx="4169700" cy="233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Corporate </a:t>
            </a:r>
            <a:r>
              <a:rPr i="1" lang="en"/>
              <a:t>Vision Board</a:t>
            </a:r>
            <a:r>
              <a:rPr lang="en"/>
              <a:t> </a:t>
            </a:r>
            <a:r>
              <a:rPr lang="en">
                <a:highlight>
                  <a:schemeClr val="lt1"/>
                </a:highlight>
              </a:rPr>
              <a:t>for Business</a:t>
            </a:r>
            <a:endParaRPr>
              <a:highlight>
                <a:schemeClr val="lt1"/>
              </a:highlight>
            </a:endParaRPr>
          </a:p>
        </p:txBody>
      </p:sp>
      <p:sp>
        <p:nvSpPr>
          <p:cNvPr id="353" name="Google Shape;353;p36"/>
          <p:cNvSpPr txBox="1"/>
          <p:nvPr>
            <p:ph idx="1" type="subTitle"/>
          </p:nvPr>
        </p:nvSpPr>
        <p:spPr>
          <a:xfrm>
            <a:off x="1178800" y="3481088"/>
            <a:ext cx="4169700" cy="594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pic>
        <p:nvPicPr>
          <p:cNvPr id="354" name="Google Shape;354;p36"/>
          <p:cNvPicPr preferRelativeResize="0"/>
          <p:nvPr>
            <p:ph idx="2" type="pic"/>
          </p:nvPr>
        </p:nvPicPr>
        <p:blipFill rotWithShape="1">
          <a:blip r:embed="rId5">
            <a:alphaModFix/>
          </a:blip>
          <a:srcRect b="9972" l="37644" r="22653" t="11932"/>
          <a:stretch/>
        </p:blipFill>
        <p:spPr>
          <a:xfrm rot="849196">
            <a:off x="6175436" y="1487283"/>
            <a:ext cx="1923797" cy="2522252"/>
          </a:xfrm>
          <a:prstGeom prst="rect">
            <a:avLst/>
          </a:prstGeom>
        </p:spPr>
      </p:pic>
      <p:pic>
        <p:nvPicPr>
          <p:cNvPr id="355" name="Google Shape;355;p36"/>
          <p:cNvPicPr preferRelativeResize="0"/>
          <p:nvPr/>
        </p:nvPicPr>
        <p:blipFill>
          <a:blip r:embed="rId6">
            <a:alphaModFix amt="60000"/>
          </a:blip>
          <a:stretch>
            <a:fillRect/>
          </a:stretch>
        </p:blipFill>
        <p:spPr>
          <a:xfrm rot="730843">
            <a:off x="6009447" y="656984"/>
            <a:ext cx="1013881" cy="1123146"/>
          </a:xfrm>
          <a:prstGeom prst="rect">
            <a:avLst/>
          </a:prstGeom>
          <a:noFill/>
          <a:ln>
            <a:noFill/>
          </a:ln>
        </p:spPr>
      </p:pic>
      <p:pic>
        <p:nvPicPr>
          <p:cNvPr id="356" name="Google Shape;356;p36"/>
          <p:cNvPicPr preferRelativeResize="0"/>
          <p:nvPr/>
        </p:nvPicPr>
        <p:blipFill>
          <a:blip r:embed="rId6">
            <a:alphaModFix amt="60000"/>
          </a:blip>
          <a:stretch>
            <a:fillRect/>
          </a:stretch>
        </p:blipFill>
        <p:spPr>
          <a:xfrm rot="880985">
            <a:off x="7256179" y="3513859"/>
            <a:ext cx="1013881" cy="112314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45"/>
          <p:cNvSpPr txBox="1"/>
          <p:nvPr>
            <p:ph idx="1" type="subTitle"/>
          </p:nvPr>
        </p:nvSpPr>
        <p:spPr>
          <a:xfrm>
            <a:off x="1253224" y="1818296"/>
            <a:ext cx="28110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t>
            </a:r>
            <a:endParaRPr/>
          </a:p>
          <a:p>
            <a:pPr indent="0" lvl="0" marL="0" rtl="0" algn="ctr">
              <a:spcBef>
                <a:spcPts val="0"/>
              </a:spcBef>
              <a:spcAft>
                <a:spcPts val="0"/>
              </a:spcAft>
              <a:buNone/>
            </a:pPr>
            <a:r>
              <a:rPr lang="en"/>
              <a:t>a cold place. It's full of iron oxide dust, which gives the planet its reddish </a:t>
            </a:r>
            <a:endParaRPr/>
          </a:p>
          <a:p>
            <a:pPr indent="0" lvl="0" marL="0" rtl="0" algn="ctr">
              <a:spcBef>
                <a:spcPts val="0"/>
              </a:spcBef>
              <a:spcAft>
                <a:spcPts val="0"/>
              </a:spcAft>
              <a:buNone/>
            </a:pPr>
            <a:r>
              <a:rPr lang="en"/>
              <a:t>cast, and it’s made of basalt</a:t>
            </a:r>
            <a:endParaRPr/>
          </a:p>
        </p:txBody>
      </p:sp>
      <p:sp>
        <p:nvSpPr>
          <p:cNvPr id="479" name="Google Shape;479;p45"/>
          <p:cNvSpPr txBox="1"/>
          <p:nvPr>
            <p:ph idx="2" type="subTitle"/>
          </p:nvPr>
        </p:nvSpPr>
        <p:spPr>
          <a:xfrm>
            <a:off x="5079776" y="1818296"/>
            <a:ext cx="28110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a:t>
            </a:r>
            <a:endParaRPr/>
          </a:p>
          <a:p>
            <a:pPr indent="0" lvl="0" marL="0" rtl="0" algn="ctr">
              <a:spcBef>
                <a:spcPts val="0"/>
              </a:spcBef>
              <a:spcAft>
                <a:spcPts val="0"/>
              </a:spcAft>
              <a:buNone/>
            </a:pPr>
            <a:r>
              <a:rPr lang="en"/>
              <a:t>the second planet from the Sun. It’s terribly hot, even hotter than Mercury. It has a poisonous atmosphere</a:t>
            </a:r>
            <a:endParaRPr/>
          </a:p>
        </p:txBody>
      </p:sp>
      <p:sp>
        <p:nvSpPr>
          <p:cNvPr id="480" name="Google Shape;480;p45"/>
          <p:cNvSpPr txBox="1"/>
          <p:nvPr>
            <p:ph idx="3" type="subTitle"/>
          </p:nvPr>
        </p:nvSpPr>
        <p:spPr>
          <a:xfrm>
            <a:off x="1233575" y="3478871"/>
            <a:ext cx="28503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fourth-brightest object in the night </a:t>
            </a:r>
            <a:endParaRPr/>
          </a:p>
          <a:p>
            <a:pPr indent="0" lvl="0" marL="0" rtl="0" algn="ctr">
              <a:spcBef>
                <a:spcPts val="0"/>
              </a:spcBef>
              <a:spcAft>
                <a:spcPts val="0"/>
              </a:spcAft>
              <a:buNone/>
            </a:pPr>
            <a:r>
              <a:rPr lang="en"/>
              <a:t>sky and was named after a Roman god</a:t>
            </a:r>
            <a:endParaRPr/>
          </a:p>
        </p:txBody>
      </p:sp>
      <p:sp>
        <p:nvSpPr>
          <p:cNvPr id="481" name="Google Shape;481;p45"/>
          <p:cNvSpPr txBox="1"/>
          <p:nvPr>
            <p:ph idx="4" type="subTitle"/>
          </p:nvPr>
        </p:nvSpPr>
        <p:spPr>
          <a:xfrm>
            <a:off x="5079776" y="3478871"/>
            <a:ext cx="2811000" cy="95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several rings. This planet is composed mostly of hydrogen and helium. It’s the sixth planet from the Sun</a:t>
            </a:r>
            <a:endParaRPr/>
          </a:p>
        </p:txBody>
      </p:sp>
      <p:sp>
        <p:nvSpPr>
          <p:cNvPr id="482" name="Google Shape;482;p45"/>
          <p:cNvSpPr txBox="1"/>
          <p:nvPr>
            <p:ph idx="5" type="subTitle"/>
          </p:nvPr>
        </p:nvSpPr>
        <p:spPr>
          <a:xfrm>
            <a:off x="1253224" y="1455550"/>
            <a:ext cx="28110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83" name="Google Shape;483;p45"/>
          <p:cNvSpPr txBox="1"/>
          <p:nvPr>
            <p:ph idx="6" type="subTitle"/>
          </p:nvPr>
        </p:nvSpPr>
        <p:spPr>
          <a:xfrm>
            <a:off x="1253224" y="3116200"/>
            <a:ext cx="28110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a:t>
            </a:r>
            <a:r>
              <a:rPr lang="en"/>
              <a:t>upiter</a:t>
            </a:r>
            <a:endParaRPr/>
          </a:p>
        </p:txBody>
      </p:sp>
      <p:sp>
        <p:nvSpPr>
          <p:cNvPr id="484" name="Google Shape;484;p45"/>
          <p:cNvSpPr txBox="1"/>
          <p:nvPr>
            <p:ph idx="7" type="subTitle"/>
          </p:nvPr>
        </p:nvSpPr>
        <p:spPr>
          <a:xfrm>
            <a:off x="5079749" y="1455550"/>
            <a:ext cx="28110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85" name="Google Shape;485;p45"/>
          <p:cNvSpPr txBox="1"/>
          <p:nvPr>
            <p:ph idx="8" type="subTitle"/>
          </p:nvPr>
        </p:nvSpPr>
        <p:spPr>
          <a:xfrm>
            <a:off x="5079749" y="3116200"/>
            <a:ext cx="28110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486" name="Google Shape;486;p45"/>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ivide the content into four ideas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6"/>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divide the content into five ideas</a:t>
            </a:r>
            <a:endParaRPr/>
          </a:p>
        </p:txBody>
      </p:sp>
      <p:sp>
        <p:nvSpPr>
          <p:cNvPr id="492" name="Google Shape;492;p46"/>
          <p:cNvSpPr txBox="1"/>
          <p:nvPr>
            <p:ph idx="1" type="subTitle"/>
          </p:nvPr>
        </p:nvSpPr>
        <p:spPr>
          <a:xfrm>
            <a:off x="2167800" y="171675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a:t>
            </a:r>
            <a:endParaRPr/>
          </a:p>
          <a:p>
            <a:pPr indent="0" lvl="0" marL="0" rtl="0" algn="ctr">
              <a:spcBef>
                <a:spcPts val="0"/>
              </a:spcBef>
              <a:spcAft>
                <a:spcPts val="0"/>
              </a:spcAft>
              <a:buNone/>
            </a:pPr>
            <a:r>
              <a:rPr lang="en"/>
              <a:t> is actually a cold place. </a:t>
            </a:r>
            <a:endParaRPr/>
          </a:p>
          <a:p>
            <a:pPr indent="0" lvl="0" marL="0" rtl="0" algn="ctr">
              <a:spcBef>
                <a:spcPts val="0"/>
              </a:spcBef>
              <a:spcAft>
                <a:spcPts val="0"/>
              </a:spcAft>
              <a:buNone/>
            </a:pPr>
            <a:r>
              <a:rPr lang="en"/>
              <a:t>It's full of iron oxide dust, which gives the planet </a:t>
            </a:r>
            <a:endParaRPr/>
          </a:p>
          <a:p>
            <a:pPr indent="0" lvl="0" marL="0" rtl="0" algn="ctr">
              <a:spcBef>
                <a:spcPts val="0"/>
              </a:spcBef>
              <a:spcAft>
                <a:spcPts val="0"/>
              </a:spcAft>
              <a:buNone/>
            </a:pPr>
            <a:r>
              <a:rPr lang="en"/>
              <a:t>its reddish cast</a:t>
            </a:r>
            <a:endParaRPr/>
          </a:p>
          <a:p>
            <a:pPr indent="0" lvl="0" marL="0" rtl="0" algn="ctr">
              <a:spcBef>
                <a:spcPts val="0"/>
              </a:spcBef>
              <a:spcAft>
                <a:spcPts val="0"/>
              </a:spcAft>
              <a:buNone/>
            </a:pPr>
            <a:r>
              <a:t/>
            </a:r>
            <a:endParaRPr/>
          </a:p>
        </p:txBody>
      </p:sp>
      <p:sp>
        <p:nvSpPr>
          <p:cNvPr id="493" name="Google Shape;493;p46"/>
          <p:cNvSpPr txBox="1"/>
          <p:nvPr>
            <p:ph idx="2" type="subTitle"/>
          </p:nvPr>
        </p:nvSpPr>
        <p:spPr>
          <a:xfrm>
            <a:off x="796200" y="343024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 brightest object</a:t>
            </a:r>
            <a:endParaRPr/>
          </a:p>
          <a:p>
            <a:pPr indent="0" lvl="0" marL="0" rtl="0" algn="ctr">
              <a:spcBef>
                <a:spcPts val="0"/>
              </a:spcBef>
              <a:spcAft>
                <a:spcPts val="0"/>
              </a:spcAft>
              <a:buNone/>
            </a:pPr>
            <a:r>
              <a:rPr lang="en"/>
              <a:t> in the night sky</a:t>
            </a:r>
            <a:endParaRPr/>
          </a:p>
          <a:p>
            <a:pPr indent="0" lvl="0" marL="0" rtl="0" algn="ctr">
              <a:spcBef>
                <a:spcPts val="0"/>
              </a:spcBef>
              <a:spcAft>
                <a:spcPts val="0"/>
              </a:spcAft>
              <a:buNone/>
            </a:pPr>
            <a:r>
              <a:t/>
            </a:r>
            <a:endParaRPr/>
          </a:p>
        </p:txBody>
      </p:sp>
      <p:sp>
        <p:nvSpPr>
          <p:cNvPr id="494" name="Google Shape;494;p46"/>
          <p:cNvSpPr txBox="1"/>
          <p:nvPr>
            <p:ph idx="3" type="subTitle"/>
          </p:nvPr>
        </p:nvSpPr>
        <p:spPr>
          <a:xfrm>
            <a:off x="3579000" y="343024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 It's composed mostly of hydrogen and helium. It’s the sixth planet from the Sun</a:t>
            </a:r>
            <a:endParaRPr/>
          </a:p>
          <a:p>
            <a:pPr indent="0" lvl="0" marL="0" rtl="0" algn="ctr">
              <a:spcBef>
                <a:spcPts val="0"/>
              </a:spcBef>
              <a:spcAft>
                <a:spcPts val="0"/>
              </a:spcAft>
              <a:buNone/>
            </a:pPr>
            <a:r>
              <a:t/>
            </a:r>
            <a:endParaRPr/>
          </a:p>
        </p:txBody>
      </p:sp>
      <p:sp>
        <p:nvSpPr>
          <p:cNvPr id="495" name="Google Shape;495;p46"/>
          <p:cNvSpPr txBox="1"/>
          <p:nvPr>
            <p:ph idx="4" type="subTitle"/>
          </p:nvPr>
        </p:nvSpPr>
        <p:spPr>
          <a:xfrm>
            <a:off x="4990197" y="1716756"/>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rPr lang="en"/>
              <a:t> It’s terribly hot, even hotter than Mercury</a:t>
            </a:r>
            <a:endParaRPr/>
          </a:p>
          <a:p>
            <a:pPr indent="0" lvl="0" marL="0" rtl="0" algn="ctr">
              <a:spcBef>
                <a:spcPts val="0"/>
              </a:spcBef>
              <a:spcAft>
                <a:spcPts val="0"/>
              </a:spcAft>
              <a:buNone/>
            </a:pPr>
            <a:r>
              <a:t/>
            </a:r>
            <a:endParaRPr/>
          </a:p>
        </p:txBody>
      </p:sp>
      <p:sp>
        <p:nvSpPr>
          <p:cNvPr id="496" name="Google Shape;496;p46"/>
          <p:cNvSpPr txBox="1"/>
          <p:nvPr>
            <p:ph idx="5" type="subTitle"/>
          </p:nvPr>
        </p:nvSpPr>
        <p:spPr>
          <a:xfrm>
            <a:off x="6361797" y="3430245"/>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a:t>
            </a:r>
            <a:endParaRPr/>
          </a:p>
          <a:p>
            <a:pPr indent="0" lvl="0" marL="0" rtl="0" algn="ctr">
              <a:spcBef>
                <a:spcPts val="0"/>
              </a:spcBef>
              <a:spcAft>
                <a:spcPts val="0"/>
              </a:spcAft>
              <a:buNone/>
            </a:pPr>
            <a:r>
              <a:rPr lang="en"/>
              <a:t>the Solar System</a:t>
            </a:r>
            <a:endParaRPr/>
          </a:p>
          <a:p>
            <a:pPr indent="0" lvl="0" marL="0" rtl="0" algn="ctr">
              <a:spcBef>
                <a:spcPts val="0"/>
              </a:spcBef>
              <a:spcAft>
                <a:spcPts val="0"/>
              </a:spcAft>
              <a:buNone/>
            </a:pPr>
            <a:r>
              <a:t/>
            </a:r>
            <a:endParaRPr/>
          </a:p>
        </p:txBody>
      </p:sp>
      <p:sp>
        <p:nvSpPr>
          <p:cNvPr id="497" name="Google Shape;497;p46"/>
          <p:cNvSpPr txBox="1"/>
          <p:nvPr>
            <p:ph idx="6" type="subTitle"/>
          </p:nvPr>
        </p:nvSpPr>
        <p:spPr>
          <a:xfrm>
            <a:off x="2171705" y="13530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498" name="Google Shape;498;p46"/>
          <p:cNvSpPr txBox="1"/>
          <p:nvPr>
            <p:ph idx="7" type="subTitle"/>
          </p:nvPr>
        </p:nvSpPr>
        <p:spPr>
          <a:xfrm>
            <a:off x="4994095" y="13530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99" name="Google Shape;499;p46"/>
          <p:cNvSpPr txBox="1"/>
          <p:nvPr>
            <p:ph idx="8" type="subTitle"/>
          </p:nvPr>
        </p:nvSpPr>
        <p:spPr>
          <a:xfrm>
            <a:off x="800105" y="30633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500" name="Google Shape;500;p46"/>
          <p:cNvSpPr txBox="1"/>
          <p:nvPr>
            <p:ph idx="9" type="subTitle"/>
          </p:nvPr>
        </p:nvSpPr>
        <p:spPr>
          <a:xfrm>
            <a:off x="3582902" y="30633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01" name="Google Shape;501;p46"/>
          <p:cNvSpPr txBox="1"/>
          <p:nvPr>
            <p:ph idx="13" type="subTitle"/>
          </p:nvPr>
        </p:nvSpPr>
        <p:spPr>
          <a:xfrm>
            <a:off x="6365695" y="30633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7"/>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eviewing concepts is a good idea</a:t>
            </a:r>
            <a:endParaRPr/>
          </a:p>
        </p:txBody>
      </p:sp>
      <p:sp>
        <p:nvSpPr>
          <p:cNvPr id="507" name="Google Shape;507;p47"/>
          <p:cNvSpPr txBox="1"/>
          <p:nvPr>
            <p:ph idx="1" type="subTitle"/>
          </p:nvPr>
        </p:nvSpPr>
        <p:spPr>
          <a:xfrm>
            <a:off x="796200" y="1696554"/>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a:t>
            </a:r>
            <a:endParaRPr/>
          </a:p>
          <a:p>
            <a:pPr indent="0" lvl="0" marL="0" rtl="0" algn="ctr">
              <a:spcBef>
                <a:spcPts val="0"/>
              </a:spcBef>
              <a:spcAft>
                <a:spcPts val="0"/>
              </a:spcAft>
              <a:buNone/>
            </a:pPr>
            <a:r>
              <a:rPr lang="en"/>
              <a:t> is actually a cold place. </a:t>
            </a:r>
            <a:endParaRPr/>
          </a:p>
          <a:p>
            <a:pPr indent="0" lvl="0" marL="0" rtl="0" algn="ctr">
              <a:spcBef>
                <a:spcPts val="0"/>
              </a:spcBef>
              <a:spcAft>
                <a:spcPts val="0"/>
              </a:spcAft>
              <a:buNone/>
            </a:pPr>
            <a:r>
              <a:rPr lang="en"/>
              <a:t>It's full of iron oxide dust, which gives the planet </a:t>
            </a:r>
            <a:endParaRPr/>
          </a:p>
          <a:p>
            <a:pPr indent="0" lvl="0" marL="0" rtl="0" algn="ctr">
              <a:spcBef>
                <a:spcPts val="0"/>
              </a:spcBef>
              <a:spcAft>
                <a:spcPts val="0"/>
              </a:spcAft>
              <a:buNone/>
            </a:pPr>
            <a:r>
              <a:rPr lang="en"/>
              <a:t>its reddish cast</a:t>
            </a:r>
            <a:endParaRPr/>
          </a:p>
        </p:txBody>
      </p:sp>
      <p:sp>
        <p:nvSpPr>
          <p:cNvPr id="508" name="Google Shape;508;p47"/>
          <p:cNvSpPr txBox="1"/>
          <p:nvPr>
            <p:ph idx="2" type="subTitle"/>
          </p:nvPr>
        </p:nvSpPr>
        <p:spPr>
          <a:xfrm>
            <a:off x="3579000" y="1696554"/>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a:p>
            <a:pPr indent="0" lvl="0" marL="0" rtl="0" algn="ctr">
              <a:spcBef>
                <a:spcPts val="0"/>
              </a:spcBef>
              <a:spcAft>
                <a:spcPts val="0"/>
              </a:spcAft>
              <a:buNone/>
            </a:pPr>
            <a:r>
              <a:rPr lang="en"/>
              <a:t> It’s terribly hot, even hotter than Mercury</a:t>
            </a:r>
            <a:endParaRPr/>
          </a:p>
        </p:txBody>
      </p:sp>
      <p:sp>
        <p:nvSpPr>
          <p:cNvPr id="509" name="Google Shape;509;p47"/>
          <p:cNvSpPr txBox="1"/>
          <p:nvPr>
            <p:ph idx="3" type="subTitle"/>
          </p:nvPr>
        </p:nvSpPr>
        <p:spPr>
          <a:xfrm>
            <a:off x="796200" y="3426843"/>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a:t>
            </a:r>
            <a:r>
              <a:rPr lang="en"/>
              <a:t>in the Solar System</a:t>
            </a:r>
            <a:r>
              <a:rPr lang="en"/>
              <a:t> that harbors life. We all live on this planet</a:t>
            </a:r>
            <a:endParaRPr/>
          </a:p>
        </p:txBody>
      </p:sp>
      <p:sp>
        <p:nvSpPr>
          <p:cNvPr id="510" name="Google Shape;510;p47"/>
          <p:cNvSpPr txBox="1"/>
          <p:nvPr>
            <p:ph idx="4" type="subTitle"/>
          </p:nvPr>
        </p:nvSpPr>
        <p:spPr>
          <a:xfrm>
            <a:off x="3579000" y="3426843"/>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has rings. It's composed mostly of hydrogen and helium. It’s the sixth planet from the Sun</a:t>
            </a:r>
            <a:endParaRPr/>
          </a:p>
        </p:txBody>
      </p:sp>
      <p:sp>
        <p:nvSpPr>
          <p:cNvPr id="511" name="Google Shape;511;p47"/>
          <p:cNvSpPr txBox="1"/>
          <p:nvPr>
            <p:ph idx="5" type="subTitle"/>
          </p:nvPr>
        </p:nvSpPr>
        <p:spPr>
          <a:xfrm>
            <a:off x="6361797" y="1696554"/>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planet by diameter in </a:t>
            </a:r>
            <a:endParaRPr/>
          </a:p>
          <a:p>
            <a:pPr indent="0" lvl="0" marL="0" rtl="0" algn="ctr">
              <a:spcBef>
                <a:spcPts val="0"/>
              </a:spcBef>
              <a:spcAft>
                <a:spcPts val="0"/>
              </a:spcAft>
              <a:buNone/>
            </a:pPr>
            <a:r>
              <a:rPr lang="en"/>
              <a:t>the Solar System</a:t>
            </a:r>
            <a:endParaRPr/>
          </a:p>
        </p:txBody>
      </p:sp>
      <p:sp>
        <p:nvSpPr>
          <p:cNvPr id="512" name="Google Shape;512;p47"/>
          <p:cNvSpPr txBox="1"/>
          <p:nvPr>
            <p:ph idx="6" type="subTitle"/>
          </p:nvPr>
        </p:nvSpPr>
        <p:spPr>
          <a:xfrm>
            <a:off x="6361797" y="3426843"/>
            <a:ext cx="1986000" cy="11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 brightest object</a:t>
            </a:r>
            <a:endParaRPr/>
          </a:p>
          <a:p>
            <a:pPr indent="0" lvl="0" marL="0" rtl="0" algn="ctr">
              <a:spcBef>
                <a:spcPts val="0"/>
              </a:spcBef>
              <a:spcAft>
                <a:spcPts val="0"/>
              </a:spcAft>
              <a:buNone/>
            </a:pPr>
            <a:r>
              <a:rPr lang="en"/>
              <a:t> in the night sky</a:t>
            </a:r>
            <a:endParaRPr/>
          </a:p>
        </p:txBody>
      </p:sp>
      <p:sp>
        <p:nvSpPr>
          <p:cNvPr id="513" name="Google Shape;513;p47"/>
          <p:cNvSpPr txBox="1"/>
          <p:nvPr>
            <p:ph idx="7" type="subTitle"/>
          </p:nvPr>
        </p:nvSpPr>
        <p:spPr>
          <a:xfrm>
            <a:off x="800105" y="13362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514" name="Google Shape;514;p47"/>
          <p:cNvSpPr txBox="1"/>
          <p:nvPr>
            <p:ph idx="8" type="subTitle"/>
          </p:nvPr>
        </p:nvSpPr>
        <p:spPr>
          <a:xfrm>
            <a:off x="3582902" y="13362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15" name="Google Shape;515;p47"/>
          <p:cNvSpPr txBox="1"/>
          <p:nvPr>
            <p:ph idx="9" type="subTitle"/>
          </p:nvPr>
        </p:nvSpPr>
        <p:spPr>
          <a:xfrm>
            <a:off x="6365695" y="1336263"/>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Neptune</a:t>
            </a:r>
            <a:endParaRPr/>
          </a:p>
        </p:txBody>
      </p:sp>
      <p:sp>
        <p:nvSpPr>
          <p:cNvPr id="516" name="Google Shape;516;p47"/>
          <p:cNvSpPr txBox="1"/>
          <p:nvPr>
            <p:ph idx="13" type="subTitle"/>
          </p:nvPr>
        </p:nvSpPr>
        <p:spPr>
          <a:xfrm>
            <a:off x="800105" y="30633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Earth</a:t>
            </a:r>
            <a:endParaRPr/>
          </a:p>
        </p:txBody>
      </p:sp>
      <p:sp>
        <p:nvSpPr>
          <p:cNvPr id="517" name="Google Shape;517;p47"/>
          <p:cNvSpPr txBox="1"/>
          <p:nvPr>
            <p:ph idx="14" type="subTitle"/>
          </p:nvPr>
        </p:nvSpPr>
        <p:spPr>
          <a:xfrm>
            <a:off x="3582902" y="30633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sp>
        <p:nvSpPr>
          <p:cNvPr id="518" name="Google Shape;518;p47"/>
          <p:cNvSpPr txBox="1"/>
          <p:nvPr>
            <p:ph idx="15" type="subTitle"/>
          </p:nvPr>
        </p:nvSpPr>
        <p:spPr>
          <a:xfrm>
            <a:off x="6365695" y="3063350"/>
            <a:ext cx="1978200" cy="37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48"/>
          <p:cNvSpPr/>
          <p:nvPr/>
        </p:nvSpPr>
        <p:spPr>
          <a:xfrm>
            <a:off x="1412300" y="715350"/>
            <a:ext cx="6929100" cy="37128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4" name="Google Shape;524;p48"/>
          <p:cNvPicPr preferRelativeResize="0"/>
          <p:nvPr/>
        </p:nvPicPr>
        <p:blipFill>
          <a:blip r:embed="rId3">
            <a:alphaModFix/>
          </a:blip>
          <a:stretch>
            <a:fillRect/>
          </a:stretch>
        </p:blipFill>
        <p:spPr>
          <a:xfrm rot="-352041">
            <a:off x="-477014" y="2057850"/>
            <a:ext cx="2012573" cy="3245750"/>
          </a:xfrm>
          <a:prstGeom prst="rect">
            <a:avLst/>
          </a:prstGeom>
          <a:noFill/>
          <a:ln>
            <a:noFill/>
          </a:ln>
        </p:spPr>
      </p:pic>
      <p:pic>
        <p:nvPicPr>
          <p:cNvPr id="525" name="Google Shape;525;p48"/>
          <p:cNvPicPr preferRelativeResize="0"/>
          <p:nvPr/>
        </p:nvPicPr>
        <p:blipFill rotWithShape="1">
          <a:blip r:embed="rId4">
            <a:alphaModFix/>
          </a:blip>
          <a:srcRect b="11473" l="11679" r="8759" t="0"/>
          <a:stretch/>
        </p:blipFill>
        <p:spPr>
          <a:xfrm rot="-874267">
            <a:off x="628115" y="787584"/>
            <a:ext cx="2993795" cy="4337257"/>
          </a:xfrm>
          <a:prstGeom prst="rect">
            <a:avLst/>
          </a:prstGeom>
          <a:noFill/>
          <a:ln>
            <a:noFill/>
          </a:ln>
          <a:effectLst>
            <a:outerShdw blurRad="57150" rotWithShape="0" algn="bl" dir="5400000" dist="19050">
              <a:srgbClr val="000000">
                <a:alpha val="50000"/>
              </a:srgbClr>
            </a:outerShdw>
          </a:effectLst>
        </p:spPr>
      </p:pic>
      <p:pic>
        <p:nvPicPr>
          <p:cNvPr id="526" name="Google Shape;526;p48"/>
          <p:cNvPicPr preferRelativeResize="0"/>
          <p:nvPr/>
        </p:nvPicPr>
        <p:blipFill rotWithShape="1">
          <a:blip r:embed="rId5">
            <a:alphaModFix/>
          </a:blip>
          <a:srcRect b="-3299" l="50246" r="34601" t="3300"/>
          <a:stretch/>
        </p:blipFill>
        <p:spPr>
          <a:xfrm flipH="1">
            <a:off x="7704673" y="565900"/>
            <a:ext cx="349525" cy="873850"/>
          </a:xfrm>
          <a:prstGeom prst="rect">
            <a:avLst/>
          </a:prstGeom>
          <a:noFill/>
          <a:ln>
            <a:noFill/>
          </a:ln>
        </p:spPr>
      </p:pic>
      <p:sp>
        <p:nvSpPr>
          <p:cNvPr id="527" name="Google Shape;527;p48"/>
          <p:cNvSpPr txBox="1"/>
          <p:nvPr>
            <p:ph type="title"/>
          </p:nvPr>
        </p:nvSpPr>
        <p:spPr>
          <a:xfrm>
            <a:off x="3770525" y="1401350"/>
            <a:ext cx="4519500" cy="232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r>
              <a:rPr lang="en"/>
              <a:t>wesome </a:t>
            </a:r>
            <a:r>
              <a:rPr i="1" lang="en">
                <a:highlight>
                  <a:schemeClr val="lt1"/>
                </a:highlight>
              </a:rPr>
              <a:t>words</a:t>
            </a:r>
            <a:endParaRPr i="1">
              <a:highlight>
                <a:schemeClr val="lt1"/>
              </a:highlight>
            </a:endParaRPr>
          </a:p>
        </p:txBody>
      </p:sp>
      <p:pic>
        <p:nvPicPr>
          <p:cNvPr id="528" name="Google Shape;528;p48"/>
          <p:cNvPicPr preferRelativeResize="0"/>
          <p:nvPr>
            <p:ph idx="2" type="pic"/>
          </p:nvPr>
        </p:nvPicPr>
        <p:blipFill rotWithShape="1">
          <a:blip r:embed="rId6">
            <a:alphaModFix/>
          </a:blip>
          <a:srcRect b="-69" l="11698" r="37463" t="70"/>
          <a:stretch/>
        </p:blipFill>
        <p:spPr>
          <a:xfrm rot="-909135">
            <a:off x="941374" y="1163509"/>
            <a:ext cx="2185274" cy="2864853"/>
          </a:xfrm>
          <a:prstGeom prst="rect">
            <a:avLst/>
          </a:prstGeom>
        </p:spPr>
      </p:pic>
      <p:pic>
        <p:nvPicPr>
          <p:cNvPr id="529" name="Google Shape;529;p48"/>
          <p:cNvPicPr preferRelativeResize="0"/>
          <p:nvPr/>
        </p:nvPicPr>
        <p:blipFill rotWithShape="1">
          <a:blip r:embed="rId7">
            <a:alphaModFix/>
          </a:blip>
          <a:srcRect b="29048" l="0" r="0" t="8789"/>
          <a:stretch/>
        </p:blipFill>
        <p:spPr>
          <a:xfrm rot="-1050330">
            <a:off x="297328" y="-74244"/>
            <a:ext cx="2457420" cy="154758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pic>
        <p:nvPicPr>
          <p:cNvPr id="534" name="Google Shape;534;p49"/>
          <p:cNvPicPr preferRelativeResize="0"/>
          <p:nvPr>
            <p:ph idx="2" type="pic"/>
          </p:nvPr>
        </p:nvPicPr>
        <p:blipFill rotWithShape="1">
          <a:blip r:embed="rId3">
            <a:alphaModFix/>
          </a:blip>
          <a:srcRect b="9055" l="0" r="0" t="6549"/>
          <a:stretch/>
        </p:blipFill>
        <p:spPr>
          <a:xfrm>
            <a:off x="0" y="0"/>
            <a:ext cx="9144003" cy="5143501"/>
          </a:xfrm>
          <a:prstGeom prst="rect">
            <a:avLst/>
          </a:prstGeom>
        </p:spPr>
      </p:pic>
      <p:sp>
        <p:nvSpPr>
          <p:cNvPr id="535" name="Google Shape;535;p49"/>
          <p:cNvSpPr txBox="1"/>
          <p:nvPr>
            <p:ph type="title"/>
          </p:nvPr>
        </p:nvSpPr>
        <p:spPr>
          <a:xfrm>
            <a:off x="720000" y="4014450"/>
            <a:ext cx="7704000" cy="57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r>
              <a:rPr lang="en"/>
              <a:t> picture is worth a thousand words</a:t>
            </a:r>
            <a:endParaRPr/>
          </a:p>
        </p:txBody>
      </p:sp>
      <p:pic>
        <p:nvPicPr>
          <p:cNvPr id="536" name="Google Shape;536;p49"/>
          <p:cNvPicPr preferRelativeResize="0"/>
          <p:nvPr/>
        </p:nvPicPr>
        <p:blipFill>
          <a:blip r:embed="rId4">
            <a:alphaModFix/>
          </a:blip>
          <a:stretch>
            <a:fillRect/>
          </a:stretch>
        </p:blipFill>
        <p:spPr>
          <a:xfrm rot="-726787">
            <a:off x="8139599" y="-258476"/>
            <a:ext cx="1822176" cy="1392901"/>
          </a:xfrm>
          <a:prstGeom prst="rect">
            <a:avLst/>
          </a:prstGeom>
          <a:noFill/>
          <a:ln>
            <a:noFill/>
          </a:ln>
        </p:spPr>
      </p:pic>
      <p:pic>
        <p:nvPicPr>
          <p:cNvPr id="537" name="Google Shape;537;p49"/>
          <p:cNvPicPr preferRelativeResize="0"/>
          <p:nvPr/>
        </p:nvPicPr>
        <p:blipFill rotWithShape="1">
          <a:blip r:embed="rId5">
            <a:alphaModFix/>
          </a:blip>
          <a:srcRect b="18971" l="29194" r="18569" t="18971"/>
          <a:stretch/>
        </p:blipFill>
        <p:spPr>
          <a:xfrm flipH="1" rot="10800000">
            <a:off x="7997625" y="3904700"/>
            <a:ext cx="581150" cy="792225"/>
          </a:xfrm>
          <a:prstGeom prst="rect">
            <a:avLst/>
          </a:prstGeom>
          <a:noFill/>
          <a:ln>
            <a:noFill/>
          </a:ln>
        </p:spPr>
      </p:pic>
      <p:pic>
        <p:nvPicPr>
          <p:cNvPr id="538" name="Google Shape;538;p49"/>
          <p:cNvPicPr preferRelativeResize="0"/>
          <p:nvPr/>
        </p:nvPicPr>
        <p:blipFill>
          <a:blip r:embed="rId6">
            <a:alphaModFix/>
          </a:blip>
          <a:stretch>
            <a:fillRect/>
          </a:stretch>
        </p:blipFill>
        <p:spPr>
          <a:xfrm rot="-536905">
            <a:off x="18488" y="3767170"/>
            <a:ext cx="534146" cy="1378423"/>
          </a:xfrm>
          <a:prstGeom prst="rect">
            <a:avLst/>
          </a:prstGeom>
          <a:noFill/>
          <a:ln>
            <a:noFill/>
          </a:ln>
        </p:spPr>
      </p:pic>
      <p:pic>
        <p:nvPicPr>
          <p:cNvPr id="539" name="Google Shape;539;p49"/>
          <p:cNvPicPr preferRelativeResize="0"/>
          <p:nvPr/>
        </p:nvPicPr>
        <p:blipFill rotWithShape="1">
          <a:blip r:embed="rId7">
            <a:alphaModFix/>
          </a:blip>
          <a:srcRect b="-3299" l="79270" r="5578" t="3300"/>
          <a:stretch/>
        </p:blipFill>
        <p:spPr>
          <a:xfrm flipH="1">
            <a:off x="262775" y="-152575"/>
            <a:ext cx="353600" cy="883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50"/>
          <p:cNvPicPr preferRelativeResize="0"/>
          <p:nvPr/>
        </p:nvPicPr>
        <p:blipFill>
          <a:blip r:embed="rId3">
            <a:alphaModFix/>
          </a:blip>
          <a:stretch>
            <a:fillRect/>
          </a:stretch>
        </p:blipFill>
        <p:spPr>
          <a:xfrm rot="5400000">
            <a:off x="5359850" y="818538"/>
            <a:ext cx="4038600" cy="3228975"/>
          </a:xfrm>
          <a:prstGeom prst="rect">
            <a:avLst/>
          </a:prstGeom>
          <a:noFill/>
          <a:ln>
            <a:noFill/>
          </a:ln>
        </p:spPr>
      </p:pic>
      <p:sp>
        <p:nvSpPr>
          <p:cNvPr id="545" name="Google Shape;545;p50"/>
          <p:cNvSpPr txBox="1"/>
          <p:nvPr>
            <p:ph type="title"/>
          </p:nvPr>
        </p:nvSpPr>
        <p:spPr>
          <a:xfrm>
            <a:off x="723471" y="3073013"/>
            <a:ext cx="3528300" cy="151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Name of</a:t>
            </a:r>
            <a:endParaRPr/>
          </a:p>
          <a:p>
            <a:pPr indent="0" lvl="0" marL="0" rtl="0" algn="l">
              <a:spcBef>
                <a:spcPts val="0"/>
              </a:spcBef>
              <a:spcAft>
                <a:spcPts val="0"/>
              </a:spcAft>
              <a:buNone/>
            </a:pPr>
            <a:r>
              <a:rPr i="1" lang="en">
                <a:highlight>
                  <a:schemeClr val="lt1"/>
                </a:highlight>
              </a:rPr>
              <a:t>the section</a:t>
            </a:r>
            <a:endParaRPr i="1">
              <a:highlight>
                <a:schemeClr val="lt1"/>
              </a:highlight>
            </a:endParaRPr>
          </a:p>
        </p:txBody>
      </p:sp>
      <p:sp>
        <p:nvSpPr>
          <p:cNvPr id="546" name="Google Shape;546;p50"/>
          <p:cNvSpPr txBox="1"/>
          <p:nvPr>
            <p:ph idx="2" type="title"/>
          </p:nvPr>
        </p:nvSpPr>
        <p:spPr>
          <a:xfrm>
            <a:off x="696746" y="512788"/>
            <a:ext cx="1660800" cy="13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pic>
        <p:nvPicPr>
          <p:cNvPr id="547" name="Google Shape;547;p50"/>
          <p:cNvPicPr preferRelativeResize="0"/>
          <p:nvPr>
            <p:ph idx="3" type="pic"/>
          </p:nvPr>
        </p:nvPicPr>
        <p:blipFill rotWithShape="1">
          <a:blip r:embed="rId4">
            <a:alphaModFix/>
          </a:blip>
          <a:srcRect b="2160" l="13320" r="35838" t="-2160"/>
          <a:stretch/>
        </p:blipFill>
        <p:spPr>
          <a:xfrm rot="-444074">
            <a:off x="4811324" y="558278"/>
            <a:ext cx="3071793" cy="4026925"/>
          </a:xfrm>
          <a:prstGeom prst="rect">
            <a:avLst/>
          </a:prstGeom>
        </p:spPr>
      </p:pic>
      <p:pic>
        <p:nvPicPr>
          <p:cNvPr id="548" name="Google Shape;548;p50"/>
          <p:cNvPicPr preferRelativeResize="0"/>
          <p:nvPr/>
        </p:nvPicPr>
        <p:blipFill rotWithShape="1">
          <a:blip r:embed="rId5">
            <a:alphaModFix/>
          </a:blip>
          <a:srcRect b="0" l="79335" r="5513" t="0"/>
          <a:stretch/>
        </p:blipFill>
        <p:spPr>
          <a:xfrm>
            <a:off x="2718267" y="323825"/>
            <a:ext cx="342066" cy="855150"/>
          </a:xfrm>
          <a:prstGeom prst="rect">
            <a:avLst/>
          </a:prstGeom>
          <a:noFill/>
          <a:ln>
            <a:noFill/>
          </a:ln>
        </p:spPr>
      </p:pic>
      <p:pic>
        <p:nvPicPr>
          <p:cNvPr id="549" name="Google Shape;549;p50"/>
          <p:cNvPicPr preferRelativeResize="0"/>
          <p:nvPr/>
        </p:nvPicPr>
        <p:blipFill>
          <a:blip r:embed="rId6">
            <a:alphaModFix amt="60000"/>
          </a:blip>
          <a:stretch>
            <a:fillRect/>
          </a:stretch>
        </p:blipFill>
        <p:spPr>
          <a:xfrm rot="10800000">
            <a:off x="6769975" y="-203575"/>
            <a:ext cx="1660800" cy="142090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51"/>
          <p:cNvSpPr txBox="1"/>
          <p:nvPr>
            <p:ph type="title"/>
          </p:nvPr>
        </p:nvSpPr>
        <p:spPr>
          <a:xfrm>
            <a:off x="5079750" y="1210050"/>
            <a:ext cx="3274800" cy="16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a:t>
            </a:r>
            <a:r>
              <a:rPr lang="en"/>
              <a:t> picture </a:t>
            </a:r>
            <a:endParaRPr/>
          </a:p>
          <a:p>
            <a:pPr indent="0" lvl="0" marL="0" rtl="0" algn="ctr">
              <a:spcBef>
                <a:spcPts val="0"/>
              </a:spcBef>
              <a:spcAft>
                <a:spcPts val="0"/>
              </a:spcAft>
              <a:buNone/>
            </a:pPr>
            <a:r>
              <a:rPr lang="en"/>
              <a:t>always reinforces </a:t>
            </a:r>
            <a:endParaRPr/>
          </a:p>
          <a:p>
            <a:pPr indent="0" lvl="0" marL="0" rtl="0" algn="ctr">
              <a:spcBef>
                <a:spcPts val="0"/>
              </a:spcBef>
              <a:spcAft>
                <a:spcPts val="0"/>
              </a:spcAft>
              <a:buNone/>
            </a:pPr>
            <a:r>
              <a:rPr lang="en"/>
              <a:t>the concept</a:t>
            </a:r>
            <a:endParaRPr/>
          </a:p>
        </p:txBody>
      </p:sp>
      <p:sp>
        <p:nvSpPr>
          <p:cNvPr id="555" name="Google Shape;555;p51"/>
          <p:cNvSpPr txBox="1"/>
          <p:nvPr>
            <p:ph idx="1" type="subTitle"/>
          </p:nvPr>
        </p:nvSpPr>
        <p:spPr>
          <a:xfrm>
            <a:off x="5079750" y="2943575"/>
            <a:ext cx="3274800" cy="1116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Images reveal large amounts of data, so remember: use an image instead of a long text. Your audience will appreciate it</a:t>
            </a:r>
            <a:endParaRPr/>
          </a:p>
        </p:txBody>
      </p:sp>
      <p:pic>
        <p:nvPicPr>
          <p:cNvPr id="556" name="Google Shape;556;p51"/>
          <p:cNvPicPr preferRelativeResize="0"/>
          <p:nvPr/>
        </p:nvPicPr>
        <p:blipFill>
          <a:blip r:embed="rId3">
            <a:alphaModFix/>
          </a:blip>
          <a:stretch>
            <a:fillRect/>
          </a:stretch>
        </p:blipFill>
        <p:spPr>
          <a:xfrm rot="428178">
            <a:off x="2479451" y="1334997"/>
            <a:ext cx="2252100" cy="3854626"/>
          </a:xfrm>
          <a:prstGeom prst="rect">
            <a:avLst/>
          </a:prstGeom>
          <a:noFill/>
          <a:ln>
            <a:noFill/>
          </a:ln>
        </p:spPr>
      </p:pic>
      <p:pic>
        <p:nvPicPr>
          <p:cNvPr id="557" name="Google Shape;557;p51"/>
          <p:cNvPicPr preferRelativeResize="0"/>
          <p:nvPr/>
        </p:nvPicPr>
        <p:blipFill>
          <a:blip r:embed="rId4">
            <a:alphaModFix/>
          </a:blip>
          <a:stretch>
            <a:fillRect/>
          </a:stretch>
        </p:blipFill>
        <p:spPr>
          <a:xfrm>
            <a:off x="487554" y="247725"/>
            <a:ext cx="3648591" cy="5143500"/>
          </a:xfrm>
          <a:prstGeom prst="rect">
            <a:avLst/>
          </a:prstGeom>
          <a:noFill/>
          <a:ln>
            <a:noFill/>
          </a:ln>
        </p:spPr>
      </p:pic>
      <p:pic>
        <p:nvPicPr>
          <p:cNvPr id="558" name="Google Shape;558;p51"/>
          <p:cNvPicPr preferRelativeResize="0"/>
          <p:nvPr>
            <p:ph idx="2" type="pic"/>
          </p:nvPr>
        </p:nvPicPr>
        <p:blipFill rotWithShape="1">
          <a:blip r:embed="rId5">
            <a:alphaModFix/>
          </a:blip>
          <a:srcRect b="0" l="34890" r="14270" t="0"/>
          <a:stretch/>
        </p:blipFill>
        <p:spPr>
          <a:xfrm>
            <a:off x="1515362" y="760840"/>
            <a:ext cx="2252099" cy="2952601"/>
          </a:xfrm>
          <a:prstGeom prst="rect">
            <a:avLst/>
          </a:prstGeom>
        </p:spPr>
      </p:pic>
      <p:pic>
        <p:nvPicPr>
          <p:cNvPr id="559" name="Google Shape;559;p51"/>
          <p:cNvPicPr preferRelativeResize="0"/>
          <p:nvPr/>
        </p:nvPicPr>
        <p:blipFill rotWithShape="1">
          <a:blip r:embed="rId6">
            <a:alphaModFix/>
          </a:blip>
          <a:srcRect b="31940" l="0" r="0" t="0"/>
          <a:stretch/>
        </p:blipFill>
        <p:spPr>
          <a:xfrm>
            <a:off x="2062800" y="-60451"/>
            <a:ext cx="1220850" cy="917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pic>
        <p:nvPicPr>
          <p:cNvPr id="564" name="Google Shape;564;p52"/>
          <p:cNvPicPr preferRelativeResize="0"/>
          <p:nvPr/>
        </p:nvPicPr>
        <p:blipFill>
          <a:blip r:embed="rId3">
            <a:alphaModFix/>
          </a:blip>
          <a:stretch>
            <a:fillRect/>
          </a:stretch>
        </p:blipFill>
        <p:spPr>
          <a:xfrm rot="-432259">
            <a:off x="6221851" y="1649250"/>
            <a:ext cx="2695701" cy="3551474"/>
          </a:xfrm>
          <a:prstGeom prst="rect">
            <a:avLst/>
          </a:prstGeom>
          <a:noFill/>
          <a:ln>
            <a:noFill/>
          </a:ln>
        </p:spPr>
      </p:pic>
      <p:sp>
        <p:nvSpPr>
          <p:cNvPr id="565" name="Google Shape;565;p52"/>
          <p:cNvSpPr txBox="1"/>
          <p:nvPr>
            <p:ph idx="1" type="subTitle"/>
          </p:nvPr>
        </p:nvSpPr>
        <p:spPr>
          <a:xfrm>
            <a:off x="1253575" y="881588"/>
            <a:ext cx="4450800" cy="262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“This is a quote, words full of wisdom that someone important </a:t>
            </a:r>
            <a:endParaRPr/>
          </a:p>
          <a:p>
            <a:pPr indent="0" lvl="0" marL="0" rtl="0" algn="l">
              <a:spcBef>
                <a:spcPts val="0"/>
              </a:spcBef>
              <a:spcAft>
                <a:spcPts val="0"/>
              </a:spcAft>
              <a:buNone/>
            </a:pPr>
            <a:r>
              <a:rPr lang="en"/>
              <a:t>said and that can </a:t>
            </a:r>
            <a:endParaRPr/>
          </a:p>
          <a:p>
            <a:pPr indent="0" lvl="0" marL="0" rtl="0" algn="l">
              <a:spcBef>
                <a:spcPts val="0"/>
              </a:spcBef>
              <a:spcAft>
                <a:spcPts val="0"/>
              </a:spcAft>
              <a:buNone/>
            </a:pPr>
            <a:r>
              <a:rPr lang="en"/>
              <a:t>inspire the reader”</a:t>
            </a:r>
            <a:endParaRPr/>
          </a:p>
        </p:txBody>
      </p:sp>
      <p:sp>
        <p:nvSpPr>
          <p:cNvPr id="566" name="Google Shape;566;p52"/>
          <p:cNvSpPr txBox="1"/>
          <p:nvPr>
            <p:ph type="title"/>
          </p:nvPr>
        </p:nvSpPr>
        <p:spPr>
          <a:xfrm>
            <a:off x="1253575" y="3600113"/>
            <a:ext cx="4450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—Someone </a:t>
            </a:r>
            <a:r>
              <a:rPr i="1" lang="en"/>
              <a:t>Famous</a:t>
            </a:r>
            <a:endParaRPr i="1"/>
          </a:p>
        </p:txBody>
      </p:sp>
      <p:pic>
        <p:nvPicPr>
          <p:cNvPr id="567" name="Google Shape;567;p52"/>
          <p:cNvPicPr preferRelativeResize="0"/>
          <p:nvPr>
            <p:ph idx="2" type="pic"/>
          </p:nvPr>
        </p:nvPicPr>
        <p:blipFill rotWithShape="1">
          <a:blip r:embed="rId4">
            <a:alphaModFix/>
          </a:blip>
          <a:srcRect b="-220" l="3843" r="45314" t="220"/>
          <a:stretch/>
        </p:blipFill>
        <p:spPr>
          <a:xfrm rot="476771">
            <a:off x="5610587" y="914010"/>
            <a:ext cx="2074622" cy="271976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53"/>
          <p:cNvPicPr preferRelativeResize="0"/>
          <p:nvPr/>
        </p:nvPicPr>
        <p:blipFill>
          <a:blip r:embed="rId3">
            <a:alphaModFix/>
          </a:blip>
          <a:stretch>
            <a:fillRect/>
          </a:stretch>
        </p:blipFill>
        <p:spPr>
          <a:xfrm rot="-212909">
            <a:off x="530118" y="502241"/>
            <a:ext cx="3375815" cy="4351193"/>
          </a:xfrm>
          <a:prstGeom prst="rect">
            <a:avLst/>
          </a:prstGeom>
          <a:noFill/>
          <a:ln>
            <a:noFill/>
          </a:ln>
        </p:spPr>
      </p:pic>
      <p:sp>
        <p:nvSpPr>
          <p:cNvPr id="573" name="Google Shape;573;p53"/>
          <p:cNvSpPr txBox="1"/>
          <p:nvPr>
            <p:ph type="title"/>
          </p:nvPr>
        </p:nvSpPr>
        <p:spPr>
          <a:xfrm>
            <a:off x="4104150" y="1593250"/>
            <a:ext cx="4328700" cy="148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98,300,000</a:t>
            </a:r>
            <a:endParaRPr/>
          </a:p>
        </p:txBody>
      </p:sp>
      <p:sp>
        <p:nvSpPr>
          <p:cNvPr id="574" name="Google Shape;574;p53"/>
          <p:cNvSpPr txBox="1"/>
          <p:nvPr>
            <p:ph idx="1" type="subTitle"/>
          </p:nvPr>
        </p:nvSpPr>
        <p:spPr>
          <a:xfrm>
            <a:off x="4104141" y="3206050"/>
            <a:ext cx="4328700" cy="497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Big numbers catch your audience’s attention</a:t>
            </a:r>
            <a:endParaRPr/>
          </a:p>
        </p:txBody>
      </p:sp>
      <p:pic>
        <p:nvPicPr>
          <p:cNvPr id="575" name="Google Shape;575;p53"/>
          <p:cNvPicPr preferRelativeResize="0"/>
          <p:nvPr>
            <p:ph idx="2" type="pic"/>
          </p:nvPr>
        </p:nvPicPr>
        <p:blipFill rotWithShape="1">
          <a:blip r:embed="rId4">
            <a:alphaModFix/>
          </a:blip>
          <a:srcRect b="390" l="22682" r="26437" t="-390"/>
          <a:stretch/>
        </p:blipFill>
        <p:spPr>
          <a:xfrm rot="-469248">
            <a:off x="1038098" y="1043810"/>
            <a:ext cx="2043708" cy="2679177"/>
          </a:xfrm>
          <a:prstGeom prst="rect">
            <a:avLst/>
          </a:prstGeom>
        </p:spPr>
      </p:pic>
      <p:pic>
        <p:nvPicPr>
          <p:cNvPr id="576" name="Google Shape;576;p53"/>
          <p:cNvPicPr preferRelativeResize="0"/>
          <p:nvPr/>
        </p:nvPicPr>
        <p:blipFill>
          <a:blip r:embed="rId5">
            <a:alphaModFix/>
          </a:blip>
          <a:stretch>
            <a:fillRect/>
          </a:stretch>
        </p:blipFill>
        <p:spPr>
          <a:xfrm>
            <a:off x="2493517" y="917297"/>
            <a:ext cx="317850" cy="2904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4"/>
          <p:cNvSpPr txBox="1"/>
          <p:nvPr>
            <p:ph idx="1" type="subTitle"/>
          </p:nvPr>
        </p:nvSpPr>
        <p:spPr>
          <a:xfrm>
            <a:off x="695625" y="1446167"/>
            <a:ext cx="40152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Jupiter’s rotation period</a:t>
            </a:r>
            <a:endParaRPr/>
          </a:p>
        </p:txBody>
      </p:sp>
      <p:sp>
        <p:nvSpPr>
          <p:cNvPr id="582" name="Google Shape;582;p54"/>
          <p:cNvSpPr txBox="1"/>
          <p:nvPr>
            <p:ph type="title"/>
          </p:nvPr>
        </p:nvSpPr>
        <p:spPr>
          <a:xfrm>
            <a:off x="695625" y="650075"/>
            <a:ext cx="40152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9</a:t>
            </a:r>
            <a:r>
              <a:rPr lang="en"/>
              <a:t>h 55m 23s</a:t>
            </a:r>
            <a:endParaRPr/>
          </a:p>
        </p:txBody>
      </p:sp>
      <p:sp>
        <p:nvSpPr>
          <p:cNvPr id="583" name="Google Shape;583;p54"/>
          <p:cNvSpPr txBox="1"/>
          <p:nvPr>
            <p:ph idx="2" type="title"/>
          </p:nvPr>
        </p:nvSpPr>
        <p:spPr>
          <a:xfrm>
            <a:off x="695625" y="2002337"/>
            <a:ext cx="40152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333,000</a:t>
            </a:r>
            <a:endParaRPr/>
          </a:p>
        </p:txBody>
      </p:sp>
      <p:sp>
        <p:nvSpPr>
          <p:cNvPr id="584" name="Google Shape;584;p54"/>
          <p:cNvSpPr txBox="1"/>
          <p:nvPr>
            <p:ph idx="3" type="subTitle"/>
          </p:nvPr>
        </p:nvSpPr>
        <p:spPr>
          <a:xfrm>
            <a:off x="695625" y="2798422"/>
            <a:ext cx="40152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Sun’s mass compared to Earth’s</a:t>
            </a:r>
            <a:endParaRPr/>
          </a:p>
        </p:txBody>
      </p:sp>
      <p:sp>
        <p:nvSpPr>
          <p:cNvPr id="585" name="Google Shape;585;p54"/>
          <p:cNvSpPr txBox="1"/>
          <p:nvPr>
            <p:ph idx="4" type="title"/>
          </p:nvPr>
        </p:nvSpPr>
        <p:spPr>
          <a:xfrm>
            <a:off x="695625" y="3354599"/>
            <a:ext cx="4015200" cy="768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386,000 km</a:t>
            </a:r>
            <a:endParaRPr/>
          </a:p>
        </p:txBody>
      </p:sp>
      <p:sp>
        <p:nvSpPr>
          <p:cNvPr id="586" name="Google Shape;586;p54"/>
          <p:cNvSpPr txBox="1"/>
          <p:nvPr>
            <p:ph idx="5" type="subTitle"/>
          </p:nvPr>
        </p:nvSpPr>
        <p:spPr>
          <a:xfrm>
            <a:off x="695625" y="4150700"/>
            <a:ext cx="4015200" cy="442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
            </a:r>
            <a:r>
              <a:rPr lang="en"/>
              <a:t>istance between Earth and the Moon</a:t>
            </a:r>
            <a:endParaRPr/>
          </a:p>
        </p:txBody>
      </p:sp>
      <p:pic>
        <p:nvPicPr>
          <p:cNvPr id="587" name="Google Shape;587;p54"/>
          <p:cNvPicPr preferRelativeResize="0"/>
          <p:nvPr/>
        </p:nvPicPr>
        <p:blipFill rotWithShape="1">
          <a:blip r:embed="rId3">
            <a:alphaModFix/>
          </a:blip>
          <a:srcRect b="11465" l="11802" r="8776" t="0"/>
          <a:stretch/>
        </p:blipFill>
        <p:spPr>
          <a:xfrm>
            <a:off x="5245525" y="302725"/>
            <a:ext cx="3059375" cy="4439975"/>
          </a:xfrm>
          <a:prstGeom prst="rect">
            <a:avLst/>
          </a:prstGeom>
          <a:noFill/>
          <a:ln>
            <a:noFill/>
          </a:ln>
          <a:effectLst>
            <a:outerShdw blurRad="57150" rotWithShape="0" algn="bl" dir="5400000" dist="19050">
              <a:srgbClr val="000000">
                <a:alpha val="50000"/>
              </a:srgbClr>
            </a:outerShdw>
          </a:effectLst>
        </p:spPr>
      </p:pic>
      <p:pic>
        <p:nvPicPr>
          <p:cNvPr id="588" name="Google Shape;588;p54"/>
          <p:cNvPicPr preferRelativeResize="0"/>
          <p:nvPr>
            <p:ph idx="6" type="pic"/>
          </p:nvPr>
        </p:nvPicPr>
        <p:blipFill rotWithShape="1">
          <a:blip r:embed="rId4">
            <a:alphaModFix/>
          </a:blip>
          <a:srcRect b="0" l="25843" r="18290" t="0"/>
          <a:stretch/>
        </p:blipFill>
        <p:spPr>
          <a:xfrm>
            <a:off x="5649212" y="679194"/>
            <a:ext cx="2252099" cy="2952600"/>
          </a:xfrm>
          <a:prstGeom prst="rect">
            <a:avLst/>
          </a:prstGeom>
        </p:spPr>
      </p:pic>
      <p:pic>
        <p:nvPicPr>
          <p:cNvPr id="589" name="Google Shape;589;p54"/>
          <p:cNvPicPr preferRelativeResize="0"/>
          <p:nvPr/>
        </p:nvPicPr>
        <p:blipFill>
          <a:blip r:embed="rId5">
            <a:alphaModFix/>
          </a:blip>
          <a:stretch>
            <a:fillRect/>
          </a:stretch>
        </p:blipFill>
        <p:spPr>
          <a:xfrm>
            <a:off x="6160999" y="76200"/>
            <a:ext cx="1228513" cy="768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t>
            </a:r>
            <a:r>
              <a:rPr lang="en"/>
              <a:t>ontents of this template</a:t>
            </a:r>
            <a:endParaRPr/>
          </a:p>
        </p:txBody>
      </p:sp>
      <p:sp>
        <p:nvSpPr>
          <p:cNvPr id="362" name="Google Shape;362;p37"/>
          <p:cNvSpPr txBox="1"/>
          <p:nvPr>
            <p:ph idx="1" type="body"/>
          </p:nvPr>
        </p:nvSpPr>
        <p:spPr>
          <a:xfrm>
            <a:off x="720000" y="1215751"/>
            <a:ext cx="7704000" cy="50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delete this slide when you’re done editing the presentation</a:t>
            </a:r>
            <a:endParaRPr b="1"/>
          </a:p>
          <a:p>
            <a:pPr indent="0" lvl="0" marL="0" rtl="0" algn="ctr">
              <a:spcBef>
                <a:spcPts val="0"/>
              </a:spcBef>
              <a:spcAft>
                <a:spcPts val="0"/>
              </a:spcAft>
              <a:buNone/>
            </a:pPr>
            <a:r>
              <a:t/>
            </a:r>
            <a:endParaRPr/>
          </a:p>
        </p:txBody>
      </p:sp>
      <p:graphicFrame>
        <p:nvGraphicFramePr>
          <p:cNvPr id="363" name="Google Shape;363;p37"/>
          <p:cNvGraphicFramePr/>
          <p:nvPr/>
        </p:nvGraphicFramePr>
        <p:xfrm>
          <a:off x="720000" y="1767225"/>
          <a:ext cx="3000000" cy="3000000"/>
        </p:xfrm>
        <a:graphic>
          <a:graphicData uri="http://schemas.openxmlformats.org/drawingml/2006/table">
            <a:tbl>
              <a:tblPr>
                <a:noFill/>
                <a:tableStyleId>{749DEDE6-F5F5-47A7-96EA-0AE15F194786}</a:tableStyleId>
              </a:tblPr>
              <a:tblGrid>
                <a:gridCol w="2619875"/>
                <a:gridCol w="5084125"/>
              </a:tblGrid>
              <a:tr h="361525">
                <a:tc>
                  <a:txBody>
                    <a:bodyPr/>
                    <a:lstStyle/>
                    <a:p>
                      <a:pPr indent="0" lvl="0" marL="0" rtl="0" algn="l">
                        <a:spcBef>
                          <a:spcPts val="0"/>
                        </a:spcBef>
                        <a:spcAft>
                          <a:spcPts val="0"/>
                        </a:spcAft>
                        <a:buNone/>
                      </a:pPr>
                      <a:r>
                        <a:rPr b="1" lang="en" sz="1100" u="sng">
                          <a:solidFill>
                            <a:schemeClr val="dk1"/>
                          </a:solidFill>
                          <a:latin typeface="Nunito"/>
                          <a:ea typeface="Nunito"/>
                          <a:cs typeface="Nunito"/>
                          <a:sym typeface="Nunito"/>
                          <a:hlinkClick action="ppaction://hlinksldjump" r:id="rId3">
                            <a:extLst>
                              <a:ext uri="{A12FA001-AC4F-418D-AE19-62706E023703}">
                                <ahyp:hlinkClr val="tx"/>
                              </a:ext>
                            </a:extLst>
                          </a:hlinkClick>
                        </a:rPr>
                        <a:t>Fonts</a:t>
                      </a:r>
                      <a:endParaRPr b="1" sz="1100" u="sng">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To view this template correctly in PowerPoint, download and install the fonts we used</a:t>
                      </a:r>
                      <a:endParaRPr sz="10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dk1"/>
                          </a:solidFill>
                          <a:latin typeface="Nunito"/>
                          <a:ea typeface="Nunito"/>
                          <a:cs typeface="Nunito"/>
                          <a:sym typeface="Nunito"/>
                          <a:hlinkClick action="ppaction://hlinksldjump" r:id="rId4">
                            <a:extLst>
                              <a:ext uri="{A12FA001-AC4F-418D-AE19-62706E023703}">
                                <ahyp:hlinkClr val="tx"/>
                              </a:ext>
                            </a:extLst>
                          </a:hlinkClick>
                        </a:rPr>
                        <a:t>Used</a:t>
                      </a:r>
                      <a:r>
                        <a:rPr b="1" lang="en" sz="1100">
                          <a:solidFill>
                            <a:schemeClr val="dk1"/>
                          </a:solidFill>
                          <a:latin typeface="Nunito"/>
                          <a:ea typeface="Nunito"/>
                          <a:cs typeface="Nunito"/>
                          <a:sym typeface="Nunito"/>
                        </a:rPr>
                        <a:t> and</a:t>
                      </a:r>
                      <a:r>
                        <a:rPr b="1" lang="en" sz="1100">
                          <a:solidFill>
                            <a:schemeClr val="dk1"/>
                          </a:solidFill>
                          <a:uFill>
                            <a:noFill/>
                          </a:uFill>
                          <a:latin typeface="Nunito"/>
                          <a:ea typeface="Nunito"/>
                          <a:cs typeface="Nunito"/>
                          <a:sym typeface="Nunito"/>
                          <a:hlinkClick action="ppaction://hlinksldjump" r:id="rId5">
                            <a:extLst>
                              <a:ext uri="{A12FA001-AC4F-418D-AE19-62706E023703}">
                                <ahyp:hlinkClr val="tx"/>
                              </a:ext>
                            </a:extLst>
                          </a:hlinkClick>
                        </a:rPr>
                        <a:t> </a:t>
                      </a:r>
                      <a:r>
                        <a:rPr b="1" lang="en" sz="1100" u="sng">
                          <a:solidFill>
                            <a:schemeClr val="dk1"/>
                          </a:solidFill>
                          <a:latin typeface="Nunito"/>
                          <a:ea typeface="Nunito"/>
                          <a:cs typeface="Nunito"/>
                          <a:sym typeface="Nunito"/>
                          <a:hlinkClick action="ppaction://hlinksldjump" r:id="rId6">
                            <a:extLst>
                              <a:ext uri="{A12FA001-AC4F-418D-AE19-62706E023703}">
                                <ahyp:hlinkClr val="tx"/>
                              </a:ext>
                            </a:extLst>
                          </a:hlinkClick>
                        </a:rPr>
                        <a:t>alternative</a:t>
                      </a:r>
                      <a:r>
                        <a:rPr b="1" lang="en" sz="1100" u="sng">
                          <a:solidFill>
                            <a:schemeClr val="dk1"/>
                          </a:solidFill>
                          <a:latin typeface="Nunito"/>
                          <a:ea typeface="Nunito"/>
                          <a:cs typeface="Nunito"/>
                          <a:sym typeface="Nunito"/>
                          <a:hlinkClick action="ppaction://hlinksldjump" r:id="rId7">
                            <a:extLst>
                              <a:ext uri="{A12FA001-AC4F-418D-AE19-62706E023703}">
                                <ahyp:hlinkClr val="tx"/>
                              </a:ext>
                            </a:extLst>
                          </a:hlinkClick>
                        </a:rPr>
                        <a:t> resources</a:t>
                      </a:r>
                      <a:endParaRPr b="1" sz="1100" u="sng">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1000">
                          <a:solidFill>
                            <a:schemeClr val="dk1"/>
                          </a:solidFill>
                          <a:latin typeface="Nunito"/>
                          <a:ea typeface="Nunito"/>
                          <a:cs typeface="Nunito"/>
                          <a:sym typeface="Nunito"/>
                        </a:rPr>
                        <a:t>An assortment of graphic resources that are suitable for use in this presentation</a:t>
                      </a:r>
                      <a:endParaRPr sz="10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dk1"/>
                          </a:solidFill>
                          <a:latin typeface="Nunito"/>
                          <a:ea typeface="Nunito"/>
                          <a:cs typeface="Nunito"/>
                          <a:sym typeface="Nunito"/>
                          <a:hlinkClick action="ppaction://hlinksldjump" r:id="rId8">
                            <a:extLst>
                              <a:ext uri="{A12FA001-AC4F-418D-AE19-62706E023703}">
                                <ahyp:hlinkClr val="tx"/>
                              </a:ext>
                            </a:extLst>
                          </a:hlinkClick>
                        </a:rPr>
                        <a:t>Thanks slide</a:t>
                      </a:r>
                      <a:endParaRPr b="1" sz="1100" u="sng">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You must keep it so that proper credits for our design are given</a:t>
                      </a:r>
                      <a:endParaRPr sz="10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dk1"/>
                          </a:solidFill>
                          <a:latin typeface="Nunito"/>
                          <a:ea typeface="Nunito"/>
                          <a:cs typeface="Nunito"/>
                          <a:sym typeface="Nunito"/>
                          <a:hlinkClick action="ppaction://hlinksldjump" r:id="rId9">
                            <a:extLst>
                              <a:ext uri="{A12FA001-AC4F-418D-AE19-62706E023703}">
                                <ahyp:hlinkClr val="tx"/>
                              </a:ext>
                            </a:extLst>
                          </a:hlinkClick>
                        </a:rPr>
                        <a:t>Colors</a:t>
                      </a:r>
                      <a:endParaRPr b="1" sz="1100" u="sng">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All the colors used in this presentation</a:t>
                      </a:r>
                      <a:endParaRPr sz="10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u="sng">
                          <a:solidFill>
                            <a:schemeClr val="dk1"/>
                          </a:solidFill>
                          <a:latin typeface="Nunito"/>
                          <a:ea typeface="Nunito"/>
                          <a:cs typeface="Nunito"/>
                          <a:sym typeface="Nunito"/>
                          <a:hlinkClick action="ppaction://hlinksldjump" r:id="rId10">
                            <a:extLst>
                              <a:ext uri="{A12FA001-AC4F-418D-AE19-62706E023703}">
                                <ahyp:hlinkClr val="tx"/>
                              </a:ext>
                            </a:extLst>
                          </a:hlinkClick>
                        </a:rPr>
                        <a:t>Icons</a:t>
                      </a:r>
                      <a:r>
                        <a:rPr b="1" lang="en" sz="1100">
                          <a:solidFill>
                            <a:schemeClr val="dk1"/>
                          </a:solidFill>
                          <a:latin typeface="Nunito"/>
                          <a:ea typeface="Nunito"/>
                          <a:cs typeface="Nunito"/>
                          <a:sym typeface="Nunito"/>
                        </a:rPr>
                        <a:t> and </a:t>
                      </a:r>
                      <a:r>
                        <a:rPr b="1" lang="en" sz="1100" u="sng">
                          <a:solidFill>
                            <a:schemeClr val="dk1"/>
                          </a:solidFill>
                          <a:latin typeface="Nunito"/>
                          <a:ea typeface="Nunito"/>
                          <a:cs typeface="Nunito"/>
                          <a:sym typeface="Nunito"/>
                          <a:hlinkClick action="ppaction://hlinksldjump" r:id="rId11">
                            <a:extLst>
                              <a:ext uri="{A12FA001-AC4F-418D-AE19-62706E023703}">
                                <ahyp:hlinkClr val="tx"/>
                              </a:ext>
                            </a:extLst>
                          </a:hlinkClick>
                        </a:rPr>
                        <a:t>infographic resources</a:t>
                      </a:r>
                      <a:endParaRPr b="1" sz="1100" u="sng">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1000">
                          <a:solidFill>
                            <a:schemeClr val="dk1"/>
                          </a:solidFill>
                          <a:latin typeface="Nunito"/>
                          <a:ea typeface="Nunito"/>
                          <a:cs typeface="Nunito"/>
                          <a:sym typeface="Nunito"/>
                        </a:rPr>
                        <a:t>These can be used in the template, and their size and color can be edited</a:t>
                      </a:r>
                      <a:endParaRPr sz="10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61525">
                <a:tc>
                  <a:txBody>
                    <a:bodyPr/>
                    <a:lstStyle/>
                    <a:p>
                      <a:pPr indent="0" lvl="0" marL="0" rtl="0" algn="l">
                        <a:spcBef>
                          <a:spcPts val="0"/>
                        </a:spcBef>
                        <a:spcAft>
                          <a:spcPts val="0"/>
                        </a:spcAft>
                        <a:buNone/>
                      </a:pPr>
                      <a:r>
                        <a:rPr b="1" lang="en" sz="1100">
                          <a:solidFill>
                            <a:schemeClr val="dk1"/>
                          </a:solidFill>
                          <a:latin typeface="Nunito"/>
                          <a:ea typeface="Nunito"/>
                          <a:cs typeface="Nunito"/>
                          <a:sym typeface="Nunito"/>
                        </a:rPr>
                        <a:t>Editable presentation theme </a:t>
                      </a:r>
                      <a:endParaRPr b="1" sz="11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1000">
                          <a:solidFill>
                            <a:schemeClr val="dk1"/>
                          </a:solidFill>
                          <a:latin typeface="Nunito"/>
                          <a:ea typeface="Nunito"/>
                          <a:cs typeface="Nunito"/>
                          <a:sym typeface="Nunito"/>
                        </a:rPr>
                        <a:t>You can edit the master slides easily. For more info, click </a:t>
                      </a:r>
                      <a:r>
                        <a:rPr b="1" lang="en" sz="1000" u="sng">
                          <a:solidFill>
                            <a:schemeClr val="dk1"/>
                          </a:solidFill>
                          <a:latin typeface="Nunito"/>
                          <a:ea typeface="Nunito"/>
                          <a:cs typeface="Nunito"/>
                          <a:sym typeface="Nunito"/>
                          <a:hlinkClick r:id="rId12">
                            <a:extLst>
                              <a:ext uri="{A12FA001-AC4F-418D-AE19-62706E023703}">
                                <ahyp:hlinkClr val="tx"/>
                              </a:ext>
                            </a:extLst>
                          </a:hlinkClick>
                        </a:rPr>
                        <a:t>here</a:t>
                      </a:r>
                      <a:endParaRPr sz="1000">
                        <a:solidFill>
                          <a:schemeClr val="dk1"/>
                        </a:solidFill>
                        <a:latin typeface="Nunito"/>
                        <a:ea typeface="Nunito"/>
                        <a:cs typeface="Nunito"/>
                        <a:sym typeface="Nunit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
        <p:nvSpPr>
          <p:cNvPr id="364" name="Google Shape;364;p37"/>
          <p:cNvSpPr txBox="1"/>
          <p:nvPr/>
        </p:nvSpPr>
        <p:spPr>
          <a:xfrm>
            <a:off x="1791774" y="4133675"/>
            <a:ext cx="17574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Nunito"/>
                <a:ea typeface="Nunito"/>
                <a:cs typeface="Nunito"/>
                <a:sym typeface="Nunito"/>
              </a:rPr>
              <a:t>For more info:</a:t>
            </a:r>
            <a:br>
              <a:rPr b="1" lang="en" sz="800">
                <a:solidFill>
                  <a:schemeClr val="dk1"/>
                </a:solidFill>
                <a:latin typeface="Nunito"/>
                <a:ea typeface="Nunito"/>
                <a:cs typeface="Nunito"/>
                <a:sym typeface="Nunito"/>
              </a:rPr>
            </a:br>
            <a:r>
              <a:rPr b="1" lang="en" sz="1000" u="sng">
                <a:solidFill>
                  <a:schemeClr val="dk1"/>
                </a:solidFill>
                <a:latin typeface="Nunito"/>
                <a:ea typeface="Nunito"/>
                <a:cs typeface="Nunito"/>
                <a:sym typeface="Nunito"/>
                <a:hlinkClick r:id="rId13">
                  <a:extLst>
                    <a:ext uri="{A12FA001-AC4F-418D-AE19-62706E023703}">
                      <ahyp:hlinkClr val="tx"/>
                    </a:ext>
                  </a:extLst>
                </a:hlinkClick>
              </a:rPr>
              <a:t>SLIDESGO</a:t>
            </a:r>
            <a:r>
              <a:rPr b="1" lang="en" sz="1000">
                <a:solidFill>
                  <a:schemeClr val="dk1"/>
                </a:solidFill>
                <a:uFill>
                  <a:noFill/>
                </a:uFill>
                <a:latin typeface="Nunito"/>
                <a:ea typeface="Nunito"/>
                <a:cs typeface="Nunito"/>
                <a:sym typeface="Nunito"/>
                <a:hlinkClick r:id="rId14">
                  <a:extLst>
                    <a:ext uri="{A12FA001-AC4F-418D-AE19-62706E023703}">
                      <ahyp:hlinkClr val="tx"/>
                    </a:ext>
                  </a:extLst>
                </a:hlinkClick>
              </a:rPr>
              <a:t> </a:t>
            </a:r>
            <a:r>
              <a:rPr b="1" lang="en" sz="1000">
                <a:solidFill>
                  <a:schemeClr val="dk1"/>
                </a:solidFill>
                <a:latin typeface="Nunito"/>
                <a:ea typeface="Nunito"/>
                <a:cs typeface="Nunito"/>
                <a:sym typeface="Nunito"/>
              </a:rPr>
              <a:t>| </a:t>
            </a:r>
            <a:r>
              <a:rPr b="1" lang="en" sz="1000" u="sng">
                <a:solidFill>
                  <a:schemeClr val="dk1"/>
                </a:solidFill>
                <a:latin typeface="Nunito"/>
                <a:ea typeface="Nunito"/>
                <a:cs typeface="Nunito"/>
                <a:sym typeface="Nunito"/>
                <a:hlinkClick r:id="rId15">
                  <a:extLst>
                    <a:ext uri="{A12FA001-AC4F-418D-AE19-62706E023703}">
                      <ahyp:hlinkClr val="tx"/>
                    </a:ext>
                  </a:extLst>
                </a:hlinkClick>
              </a:rPr>
              <a:t>BLOG</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16">
                  <a:extLst>
                    <a:ext uri="{A12FA001-AC4F-418D-AE19-62706E023703}">
                      <ahyp:hlinkClr val="tx"/>
                    </a:ext>
                  </a:extLst>
                </a:hlinkClick>
              </a:rPr>
              <a:t>FAQ</a:t>
            </a:r>
            <a:r>
              <a:rPr b="1" lang="en" sz="1000" u="sng">
                <a:solidFill>
                  <a:schemeClr val="dk1"/>
                </a:solidFill>
                <a:latin typeface="Nunito"/>
                <a:ea typeface="Nunito"/>
                <a:cs typeface="Nunito"/>
                <a:sym typeface="Nunito"/>
              </a:rPr>
              <a:t>S</a:t>
            </a:r>
            <a:endParaRPr b="1" sz="1000" u="sng">
              <a:solidFill>
                <a:schemeClr val="dk1"/>
              </a:solidFill>
              <a:latin typeface="Nunito"/>
              <a:ea typeface="Nunito"/>
              <a:cs typeface="Nunito"/>
              <a:sym typeface="Nunito"/>
            </a:endParaRPr>
          </a:p>
        </p:txBody>
      </p:sp>
      <p:sp>
        <p:nvSpPr>
          <p:cNvPr id="365" name="Google Shape;365;p37"/>
          <p:cNvSpPr txBox="1"/>
          <p:nvPr/>
        </p:nvSpPr>
        <p:spPr>
          <a:xfrm>
            <a:off x="4036326" y="4133675"/>
            <a:ext cx="33159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800">
                <a:solidFill>
                  <a:schemeClr val="dk1"/>
                </a:solidFill>
                <a:latin typeface="Nunito"/>
                <a:ea typeface="Nunito"/>
                <a:cs typeface="Nunito"/>
                <a:sym typeface="Nunito"/>
              </a:rPr>
              <a:t>You can visit our sister </a:t>
            </a:r>
            <a:r>
              <a:rPr b="1" lang="en" sz="800">
                <a:solidFill>
                  <a:schemeClr val="dk1"/>
                </a:solidFill>
                <a:latin typeface="Nunito"/>
                <a:ea typeface="Nunito"/>
                <a:cs typeface="Nunito"/>
                <a:sym typeface="Nunito"/>
              </a:rPr>
              <a:t>projects</a:t>
            </a:r>
            <a:r>
              <a:rPr b="1" lang="en" sz="800">
                <a:solidFill>
                  <a:schemeClr val="dk1"/>
                </a:solidFill>
                <a:latin typeface="Nunito"/>
                <a:ea typeface="Nunito"/>
                <a:cs typeface="Nunito"/>
                <a:sym typeface="Nunito"/>
              </a:rPr>
              <a:t>:</a:t>
            </a:r>
            <a:br>
              <a:rPr b="1" lang="en" sz="800">
                <a:solidFill>
                  <a:schemeClr val="dk1"/>
                </a:solidFill>
                <a:latin typeface="Nunito"/>
                <a:ea typeface="Nunito"/>
                <a:cs typeface="Nunito"/>
                <a:sym typeface="Nunito"/>
              </a:rPr>
            </a:br>
            <a:r>
              <a:rPr b="1" lang="en" sz="1000" u="sng">
                <a:solidFill>
                  <a:schemeClr val="dk1"/>
                </a:solidFill>
                <a:latin typeface="Nunito"/>
                <a:ea typeface="Nunito"/>
                <a:cs typeface="Nunito"/>
                <a:sym typeface="Nunito"/>
                <a:hlinkClick r:id="rId17">
                  <a:extLst>
                    <a:ext uri="{A12FA001-AC4F-418D-AE19-62706E023703}">
                      <ahyp:hlinkClr val="tx"/>
                    </a:ext>
                  </a:extLst>
                </a:hlinkClick>
              </a:rPr>
              <a:t>FREEPIK</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18">
                  <a:extLst>
                    <a:ext uri="{A12FA001-AC4F-418D-AE19-62706E023703}">
                      <ahyp:hlinkClr val="tx"/>
                    </a:ext>
                  </a:extLst>
                </a:hlinkClick>
              </a:rPr>
              <a:t>FLATICON</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19">
                  <a:extLst>
                    <a:ext uri="{A12FA001-AC4F-418D-AE19-62706E023703}">
                      <ahyp:hlinkClr val="tx"/>
                    </a:ext>
                  </a:extLst>
                </a:hlinkClick>
              </a:rPr>
              <a:t>STORYSET</a:t>
            </a:r>
            <a:r>
              <a:rPr b="1" lang="en" sz="1000">
                <a:solidFill>
                  <a:schemeClr val="dk1"/>
                </a:solidFill>
                <a:latin typeface="Nunito"/>
                <a:ea typeface="Nunito"/>
                <a:cs typeface="Nunito"/>
                <a:sym typeface="Nunito"/>
              </a:rPr>
              <a:t> | </a:t>
            </a:r>
            <a:r>
              <a:rPr b="1" lang="en" sz="1000" u="sng">
                <a:solidFill>
                  <a:schemeClr val="dk1"/>
                </a:solidFill>
                <a:latin typeface="Nunito"/>
                <a:ea typeface="Nunito"/>
                <a:cs typeface="Nunito"/>
                <a:sym typeface="Nunito"/>
                <a:hlinkClick r:id="rId20">
                  <a:extLst>
                    <a:ext uri="{A12FA001-AC4F-418D-AE19-62706E023703}">
                      <ahyp:hlinkClr val="tx"/>
                    </a:ext>
                  </a:extLst>
                </a:hlinkClick>
              </a:rPr>
              <a:t>WEPIK</a:t>
            </a:r>
            <a:r>
              <a:rPr b="1" lang="en" sz="1000">
                <a:solidFill>
                  <a:schemeClr val="dk1"/>
                </a:solidFill>
                <a:uFill>
                  <a:noFill/>
                </a:uFill>
                <a:latin typeface="Nunito"/>
                <a:ea typeface="Nunito"/>
                <a:cs typeface="Nunito"/>
                <a:sym typeface="Nunito"/>
                <a:hlinkClick r:id="rId21">
                  <a:extLst>
                    <a:ext uri="{A12FA001-AC4F-418D-AE19-62706E023703}">
                      <ahyp:hlinkClr val="tx"/>
                    </a:ext>
                  </a:extLst>
                </a:hlinkClick>
              </a:rPr>
              <a:t> </a:t>
            </a:r>
            <a:r>
              <a:rPr b="1" lang="en" sz="1000">
                <a:solidFill>
                  <a:schemeClr val="dk1"/>
                </a:solidFill>
                <a:latin typeface="Nunito"/>
                <a:ea typeface="Nunito"/>
                <a:cs typeface="Nunito"/>
                <a:sym typeface="Nunito"/>
              </a:rPr>
              <a:t>| </a:t>
            </a:r>
            <a:r>
              <a:rPr b="1" lang="en" sz="1000" u="sng">
                <a:solidFill>
                  <a:schemeClr val="dk1"/>
                </a:solidFill>
                <a:latin typeface="Nunito"/>
                <a:ea typeface="Nunito"/>
                <a:cs typeface="Nunito"/>
                <a:sym typeface="Nunito"/>
                <a:hlinkClick r:id="rId22">
                  <a:extLst>
                    <a:ext uri="{A12FA001-AC4F-418D-AE19-62706E023703}">
                      <ahyp:hlinkClr val="tx"/>
                    </a:ext>
                  </a:extLst>
                </a:hlinkClick>
              </a:rPr>
              <a:t>VIDEVO</a:t>
            </a:r>
            <a:endParaRPr b="1" sz="1000">
              <a:solidFill>
                <a:schemeClr val="dk1"/>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5"/>
          <p:cNvSpPr txBox="1"/>
          <p:nvPr>
            <p:ph idx="1" type="subTitle"/>
          </p:nvPr>
        </p:nvSpPr>
        <p:spPr>
          <a:xfrm>
            <a:off x="5575100" y="1806030"/>
            <a:ext cx="217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a:t>
            </a:r>
            <a:r>
              <a:rPr lang="en"/>
              <a:t> the closest </a:t>
            </a:r>
            <a:endParaRPr/>
          </a:p>
          <a:p>
            <a:pPr indent="0" lvl="0" marL="0" rtl="0" algn="ctr">
              <a:spcBef>
                <a:spcPts val="0"/>
              </a:spcBef>
              <a:spcAft>
                <a:spcPts val="0"/>
              </a:spcAft>
              <a:buNone/>
            </a:pPr>
            <a:r>
              <a:rPr lang="en"/>
              <a:t>planet to the Sun </a:t>
            </a:r>
            <a:endParaRPr/>
          </a:p>
        </p:txBody>
      </p:sp>
      <p:sp>
        <p:nvSpPr>
          <p:cNvPr id="595" name="Google Shape;595;p55"/>
          <p:cNvSpPr txBox="1"/>
          <p:nvPr>
            <p:ph idx="2" type="subTitle"/>
          </p:nvPr>
        </p:nvSpPr>
        <p:spPr>
          <a:xfrm>
            <a:off x="5575100" y="1315809"/>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596" name="Google Shape;596;p55"/>
          <p:cNvSpPr txBox="1"/>
          <p:nvPr>
            <p:ph idx="4" type="subTitle"/>
          </p:nvPr>
        </p:nvSpPr>
        <p:spPr>
          <a:xfrm>
            <a:off x="5575100" y="2890072"/>
            <a:ext cx="217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is the second </a:t>
            </a:r>
            <a:endParaRPr/>
          </a:p>
          <a:p>
            <a:pPr indent="0" lvl="0" marL="0" rtl="0" algn="ctr">
              <a:spcBef>
                <a:spcPts val="0"/>
              </a:spcBef>
              <a:spcAft>
                <a:spcPts val="0"/>
              </a:spcAft>
              <a:buNone/>
            </a:pPr>
            <a:r>
              <a:rPr lang="en"/>
              <a:t>planet from the Sun</a:t>
            </a:r>
            <a:endParaRPr/>
          </a:p>
        </p:txBody>
      </p:sp>
      <p:sp>
        <p:nvSpPr>
          <p:cNvPr id="597" name="Google Shape;597;p55"/>
          <p:cNvSpPr txBox="1"/>
          <p:nvPr>
            <p:ph idx="5" type="subTitle"/>
          </p:nvPr>
        </p:nvSpPr>
        <p:spPr>
          <a:xfrm>
            <a:off x="5575100" y="2399841"/>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598" name="Google Shape;598;p55"/>
          <p:cNvSpPr txBox="1"/>
          <p:nvPr>
            <p:ph idx="7" type="subTitle"/>
          </p:nvPr>
        </p:nvSpPr>
        <p:spPr>
          <a:xfrm>
            <a:off x="5575100" y="3974796"/>
            <a:ext cx="21732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Despite being red, Mars is actually a cold place </a:t>
            </a:r>
            <a:endParaRPr/>
          </a:p>
        </p:txBody>
      </p:sp>
      <p:sp>
        <p:nvSpPr>
          <p:cNvPr id="599" name="Google Shape;599;p55"/>
          <p:cNvSpPr txBox="1"/>
          <p:nvPr>
            <p:ph idx="8" type="subTitle"/>
          </p:nvPr>
        </p:nvSpPr>
        <p:spPr>
          <a:xfrm>
            <a:off x="5575100" y="3484575"/>
            <a:ext cx="2173200" cy="505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Mars</a:t>
            </a:r>
            <a:endParaRPr/>
          </a:p>
        </p:txBody>
      </p:sp>
      <p:sp>
        <p:nvSpPr>
          <p:cNvPr id="600" name="Google Shape;600;p55"/>
          <p:cNvSpPr txBox="1"/>
          <p:nvPr>
            <p:ph idx="9"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t>
            </a:r>
            <a:r>
              <a:rPr lang="en"/>
              <a:t>et’s use some percentages</a:t>
            </a:r>
            <a:endParaRPr/>
          </a:p>
        </p:txBody>
      </p:sp>
      <p:sp>
        <p:nvSpPr>
          <p:cNvPr id="601" name="Google Shape;601;p55"/>
          <p:cNvSpPr txBox="1"/>
          <p:nvPr>
            <p:ph idx="3" type="title"/>
          </p:nvPr>
        </p:nvSpPr>
        <p:spPr>
          <a:xfrm>
            <a:off x="1471075" y="2682238"/>
            <a:ext cx="9876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56%</a:t>
            </a:r>
            <a:endParaRPr/>
          </a:p>
        </p:txBody>
      </p:sp>
      <p:sp>
        <p:nvSpPr>
          <p:cNvPr id="602" name="Google Shape;602;p55"/>
          <p:cNvSpPr txBox="1"/>
          <p:nvPr>
            <p:ph idx="6" type="title"/>
          </p:nvPr>
        </p:nvSpPr>
        <p:spPr>
          <a:xfrm>
            <a:off x="1471075" y="3771734"/>
            <a:ext cx="9876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83%</a:t>
            </a:r>
            <a:endParaRPr/>
          </a:p>
        </p:txBody>
      </p:sp>
      <p:sp>
        <p:nvSpPr>
          <p:cNvPr id="603" name="Google Shape;603;p55"/>
          <p:cNvSpPr txBox="1"/>
          <p:nvPr>
            <p:ph type="title"/>
          </p:nvPr>
        </p:nvSpPr>
        <p:spPr>
          <a:xfrm>
            <a:off x="1471075" y="1592777"/>
            <a:ext cx="9876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29%</a:t>
            </a:r>
            <a:endParaRPr/>
          </a:p>
        </p:txBody>
      </p:sp>
      <p:sp>
        <p:nvSpPr>
          <p:cNvPr id="604" name="Google Shape;604;p55"/>
          <p:cNvSpPr/>
          <p:nvPr/>
        </p:nvSpPr>
        <p:spPr>
          <a:xfrm>
            <a:off x="2826625" y="1656611"/>
            <a:ext cx="2527500" cy="279000"/>
          </a:xfrm>
          <a:prstGeom prst="rect">
            <a:avLst/>
          </a:prstGeom>
          <a:no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5"/>
          <p:cNvSpPr/>
          <p:nvPr/>
        </p:nvSpPr>
        <p:spPr>
          <a:xfrm>
            <a:off x="2826625" y="1656621"/>
            <a:ext cx="734700" cy="279000"/>
          </a:xfrm>
          <a:prstGeom prst="rect">
            <a:avLst/>
          </a:prstGeom>
          <a:solidFill>
            <a:schemeClr val="lt2"/>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55"/>
          <p:cNvSpPr/>
          <p:nvPr/>
        </p:nvSpPr>
        <p:spPr>
          <a:xfrm>
            <a:off x="2826625" y="2712036"/>
            <a:ext cx="2527500" cy="279000"/>
          </a:xfrm>
          <a:prstGeom prst="rect">
            <a:avLst/>
          </a:prstGeom>
          <a:no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55"/>
          <p:cNvSpPr/>
          <p:nvPr/>
        </p:nvSpPr>
        <p:spPr>
          <a:xfrm>
            <a:off x="2826625" y="2712050"/>
            <a:ext cx="1630800" cy="279000"/>
          </a:xfrm>
          <a:prstGeom prst="rect">
            <a:avLst/>
          </a:prstGeom>
          <a:solidFill>
            <a:schemeClr val="lt2"/>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5"/>
          <p:cNvSpPr/>
          <p:nvPr/>
        </p:nvSpPr>
        <p:spPr>
          <a:xfrm>
            <a:off x="2826625" y="3835624"/>
            <a:ext cx="2527500" cy="279000"/>
          </a:xfrm>
          <a:prstGeom prst="rect">
            <a:avLst/>
          </a:prstGeom>
          <a:no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5"/>
          <p:cNvSpPr/>
          <p:nvPr/>
        </p:nvSpPr>
        <p:spPr>
          <a:xfrm>
            <a:off x="2826625" y="3835650"/>
            <a:ext cx="2105100" cy="279000"/>
          </a:xfrm>
          <a:prstGeom prst="rect">
            <a:avLst/>
          </a:prstGeom>
          <a:solidFill>
            <a:schemeClr val="lt2"/>
          </a:solidFill>
          <a:ln cap="flat" cmpd="sng" w="19050">
            <a:solidFill>
              <a:schemeClr val="accen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56"/>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his is a</a:t>
            </a:r>
            <a:r>
              <a:rPr lang="en">
                <a:solidFill>
                  <a:srgbClr val="F4C5B1"/>
                </a:solidFill>
              </a:rPr>
              <a:t> </a:t>
            </a:r>
            <a:r>
              <a:rPr lang="en"/>
              <a:t>map</a:t>
            </a:r>
            <a:endParaRPr/>
          </a:p>
        </p:txBody>
      </p:sp>
      <p:grpSp>
        <p:nvGrpSpPr>
          <p:cNvPr id="615" name="Google Shape;615;p56"/>
          <p:cNvGrpSpPr/>
          <p:nvPr/>
        </p:nvGrpSpPr>
        <p:grpSpPr>
          <a:xfrm>
            <a:off x="679826" y="1722284"/>
            <a:ext cx="4616833" cy="2347322"/>
            <a:chOff x="238125" y="1038125"/>
            <a:chExt cx="7146800" cy="3633625"/>
          </a:xfrm>
        </p:grpSpPr>
        <p:sp>
          <p:nvSpPr>
            <p:cNvPr id="616" name="Google Shape;616;p56"/>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56"/>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56"/>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56"/>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56"/>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6"/>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6"/>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56"/>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56"/>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56"/>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56"/>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6"/>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6"/>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6"/>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6"/>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6"/>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6"/>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6"/>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6"/>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6"/>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6"/>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6"/>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6"/>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6"/>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6"/>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6"/>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56"/>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56"/>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56"/>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56"/>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56"/>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6"/>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56"/>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6"/>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56"/>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6"/>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6"/>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6"/>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6"/>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6"/>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6"/>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6"/>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6"/>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56"/>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56"/>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56"/>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56"/>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56"/>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6"/>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6"/>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6"/>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56"/>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56"/>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56"/>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56"/>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56"/>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56"/>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56"/>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56"/>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56"/>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6"/>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6"/>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56"/>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6"/>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6"/>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6"/>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6"/>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6"/>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56"/>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56"/>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6"/>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6"/>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6"/>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6"/>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6"/>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6"/>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6"/>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56"/>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56"/>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6"/>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56"/>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56"/>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56"/>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6"/>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6"/>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6"/>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56"/>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6"/>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56"/>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6"/>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6"/>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6"/>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6"/>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56"/>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6"/>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6"/>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6"/>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6"/>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6"/>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6"/>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6"/>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6"/>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6"/>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6"/>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6"/>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6"/>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6"/>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6"/>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6"/>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6"/>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56"/>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6"/>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6"/>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6"/>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6"/>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6"/>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6"/>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6"/>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6"/>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6"/>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6"/>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6"/>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6"/>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6"/>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6"/>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6"/>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6"/>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6"/>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6"/>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6"/>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6"/>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6"/>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6"/>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6"/>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6"/>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6"/>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6"/>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6"/>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6"/>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6"/>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6"/>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6"/>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6"/>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56"/>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56"/>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6"/>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6"/>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6"/>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6"/>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6"/>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6"/>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6"/>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6"/>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6"/>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6"/>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6"/>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6"/>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6"/>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6"/>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6"/>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6"/>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6"/>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6"/>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6"/>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6"/>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56"/>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6"/>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6"/>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6"/>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56"/>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56"/>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56"/>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6"/>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6"/>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6"/>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6"/>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56"/>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56"/>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6"/>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6"/>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6"/>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6"/>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56"/>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56"/>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6"/>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6"/>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6"/>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56"/>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56"/>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56"/>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56"/>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56"/>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56"/>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6"/>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6"/>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56"/>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56"/>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56"/>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56"/>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56"/>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56"/>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56"/>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56"/>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56"/>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6"/>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6"/>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6"/>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6"/>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6"/>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6"/>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6"/>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6"/>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6"/>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6"/>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6"/>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6"/>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6"/>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6"/>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6"/>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6"/>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6"/>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6"/>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6"/>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6"/>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6"/>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6"/>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6"/>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6"/>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6"/>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6"/>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6"/>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6"/>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6"/>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6"/>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6"/>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6"/>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6"/>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6"/>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6"/>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6"/>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6"/>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6"/>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6"/>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6"/>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56"/>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56"/>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6"/>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6"/>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6"/>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6"/>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6"/>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56"/>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6"/>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6"/>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56"/>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6"/>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6"/>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6"/>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6"/>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6"/>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6"/>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6"/>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6"/>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6"/>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6"/>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6"/>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6"/>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6"/>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6"/>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6"/>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6"/>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6"/>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6"/>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6"/>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6"/>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6"/>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6"/>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6"/>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6"/>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6"/>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6"/>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6"/>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6"/>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6"/>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6"/>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6"/>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6"/>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6"/>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6"/>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6"/>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6"/>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6"/>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6"/>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6"/>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6"/>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6"/>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6"/>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6"/>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6"/>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6"/>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6"/>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6"/>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6"/>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6"/>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6"/>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6"/>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6"/>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6"/>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6"/>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6"/>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6"/>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6"/>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6"/>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6"/>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6"/>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6"/>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6"/>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6"/>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6"/>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6"/>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6"/>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6"/>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6"/>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6"/>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6"/>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6"/>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6"/>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6"/>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6"/>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56"/>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6"/>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6"/>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6"/>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6"/>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6"/>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6"/>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6"/>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6"/>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6"/>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6"/>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6"/>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56"/>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6"/>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6"/>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6"/>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6"/>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6"/>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6"/>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6"/>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6"/>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6"/>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6"/>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6"/>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6"/>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6"/>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6"/>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6"/>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6"/>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6"/>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6"/>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6"/>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6"/>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6"/>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6"/>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6"/>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6"/>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6"/>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6"/>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6"/>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6"/>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6"/>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6"/>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6"/>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6"/>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6"/>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6"/>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56"/>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6"/>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6"/>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6"/>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6"/>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6"/>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56"/>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6"/>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6"/>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6"/>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6"/>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6"/>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6"/>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6"/>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6"/>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6"/>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56"/>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56"/>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6"/>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6"/>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6"/>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6"/>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6"/>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6"/>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6"/>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6"/>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6"/>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6"/>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6"/>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6"/>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6"/>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6"/>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6"/>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6"/>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6"/>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6"/>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6"/>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6"/>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6"/>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6"/>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6"/>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6"/>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6"/>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6"/>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6"/>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6"/>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6"/>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6"/>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6"/>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6"/>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6"/>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6"/>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6"/>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6"/>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6"/>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6"/>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6"/>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6"/>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6"/>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6"/>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6"/>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6"/>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6"/>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6"/>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6"/>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6"/>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6"/>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6"/>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6"/>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6"/>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6"/>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6"/>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6"/>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6"/>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6"/>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6"/>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6"/>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6"/>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6"/>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6"/>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6"/>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6"/>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6"/>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6"/>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6"/>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6"/>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6"/>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6"/>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6"/>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6"/>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6"/>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6"/>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6"/>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6"/>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6"/>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6"/>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6"/>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6"/>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6"/>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6"/>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6"/>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6"/>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6"/>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6"/>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6"/>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6"/>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6"/>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6"/>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6"/>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6"/>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6"/>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6"/>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6"/>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6"/>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6"/>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6"/>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6"/>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6"/>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6"/>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6"/>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6"/>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6"/>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6"/>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6"/>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6"/>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6"/>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6"/>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6"/>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6"/>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6"/>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6"/>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6"/>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6"/>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6"/>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6"/>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6"/>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6"/>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6"/>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6"/>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6"/>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6"/>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6"/>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6"/>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6"/>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6"/>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6"/>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6"/>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6"/>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6"/>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6"/>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6"/>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6"/>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6"/>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6"/>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6"/>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6"/>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6"/>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6"/>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6"/>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6"/>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6"/>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6"/>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6"/>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6"/>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6"/>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6"/>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6"/>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6"/>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6"/>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6"/>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6"/>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6"/>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6"/>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6"/>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6"/>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6"/>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6"/>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6"/>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6"/>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6"/>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6"/>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6"/>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6"/>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6"/>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6"/>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6"/>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6"/>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6"/>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6"/>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6"/>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6"/>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6"/>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6"/>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6"/>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6"/>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6"/>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6"/>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6"/>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6"/>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6"/>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6"/>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6"/>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6"/>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6"/>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6"/>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6"/>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6"/>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6"/>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6"/>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6"/>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6"/>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6"/>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6"/>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6"/>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6"/>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6"/>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6"/>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6"/>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6"/>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6"/>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6"/>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6"/>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6"/>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6"/>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6"/>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6"/>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6"/>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6"/>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6"/>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6"/>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6"/>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6"/>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6"/>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6"/>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6"/>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6"/>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6"/>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6"/>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6"/>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6"/>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6"/>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6"/>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6"/>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6"/>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6"/>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6"/>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6"/>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6"/>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6"/>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6"/>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6"/>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6"/>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6"/>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6"/>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6"/>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6"/>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6"/>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6"/>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6"/>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6"/>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6"/>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6"/>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6"/>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6"/>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6"/>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6"/>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6"/>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6"/>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6"/>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6"/>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6"/>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6"/>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6"/>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6"/>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6"/>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6"/>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6"/>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6"/>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6"/>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6"/>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6"/>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6"/>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6"/>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6"/>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6"/>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6"/>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6"/>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6"/>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6"/>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6"/>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6"/>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6"/>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6"/>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6"/>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6"/>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6"/>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6"/>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6"/>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6"/>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6"/>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6"/>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6"/>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6"/>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6"/>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6"/>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6"/>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6"/>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6"/>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6"/>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6"/>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6"/>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6"/>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6"/>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6"/>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6"/>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6"/>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6"/>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6"/>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6"/>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6"/>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6"/>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6"/>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6"/>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6"/>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6"/>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6"/>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6"/>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6"/>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6"/>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6"/>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6"/>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6"/>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6"/>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6"/>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6"/>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6"/>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6"/>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6"/>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6"/>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6"/>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6"/>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6"/>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6"/>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6"/>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6"/>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6"/>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6"/>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6"/>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6"/>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6"/>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6"/>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6"/>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6"/>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6"/>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6"/>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6"/>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6"/>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6"/>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6"/>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6"/>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6"/>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6"/>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6"/>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6"/>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6"/>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6"/>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6"/>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6"/>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6"/>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6"/>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6"/>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6"/>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6"/>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6"/>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6"/>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6"/>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6"/>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6"/>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6"/>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6"/>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6"/>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6"/>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6"/>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6"/>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6"/>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6"/>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6"/>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6"/>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6"/>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6"/>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6"/>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6"/>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6"/>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6"/>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6"/>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6"/>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6"/>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6"/>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6"/>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6"/>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6"/>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6"/>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6"/>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6"/>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6"/>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6"/>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6"/>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6"/>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6"/>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6"/>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6"/>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6"/>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6"/>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6"/>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6"/>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6"/>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6"/>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6"/>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6"/>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6"/>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6"/>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6"/>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6"/>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6"/>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6"/>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6"/>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6"/>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6"/>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6"/>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6"/>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6"/>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6"/>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6"/>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6"/>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6"/>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6"/>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6"/>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6"/>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6"/>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6"/>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6"/>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6"/>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6"/>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6"/>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6"/>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6"/>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6"/>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6"/>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6"/>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6"/>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6"/>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6"/>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6"/>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6"/>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6"/>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6"/>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6"/>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6"/>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6"/>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6"/>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6"/>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6"/>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6"/>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6"/>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6"/>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6"/>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6"/>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6"/>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6"/>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6"/>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6"/>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6"/>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6"/>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6"/>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6"/>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6"/>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6"/>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6"/>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6"/>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6"/>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6"/>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6"/>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6"/>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6"/>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6"/>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6"/>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6"/>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6"/>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6"/>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6"/>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6"/>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6"/>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6"/>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6"/>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6"/>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6"/>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6"/>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6"/>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6"/>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6"/>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6"/>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6"/>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6"/>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6"/>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6"/>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6"/>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6"/>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6"/>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6"/>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6"/>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6"/>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6"/>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6"/>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6"/>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6"/>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6"/>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6"/>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6"/>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6"/>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6"/>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6"/>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6"/>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6"/>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6"/>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6"/>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6"/>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6"/>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6"/>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6"/>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6"/>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6"/>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6"/>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6"/>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6"/>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6"/>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6"/>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6"/>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6"/>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6"/>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6"/>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6"/>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6"/>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6"/>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6"/>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6"/>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6"/>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6"/>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6"/>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6"/>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6"/>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6"/>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6"/>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6"/>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6"/>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6"/>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6"/>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6"/>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6"/>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6"/>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6"/>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6"/>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6"/>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6"/>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6"/>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6"/>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6"/>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6"/>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6"/>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6"/>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6"/>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6"/>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6"/>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6"/>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6"/>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6"/>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6"/>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6"/>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6"/>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6"/>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6"/>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6"/>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6"/>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6"/>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6"/>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6"/>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6"/>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6"/>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6"/>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6"/>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6"/>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6"/>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6"/>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6"/>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6"/>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6"/>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6"/>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6"/>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6"/>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6"/>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6"/>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6"/>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6"/>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6"/>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6"/>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6"/>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6"/>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6"/>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6"/>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6"/>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6"/>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6"/>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6"/>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6"/>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6"/>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6"/>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6"/>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6"/>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6"/>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6"/>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6"/>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6"/>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6"/>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6"/>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6"/>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6"/>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6"/>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6"/>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6"/>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6"/>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6"/>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6"/>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6"/>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6"/>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6"/>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6"/>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6"/>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6"/>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6"/>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6"/>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6"/>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6"/>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6"/>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6"/>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6"/>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6"/>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6"/>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6"/>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6"/>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6"/>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6"/>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6"/>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6"/>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6"/>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6"/>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6"/>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6"/>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6"/>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6"/>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6"/>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6"/>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6"/>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6"/>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6"/>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6"/>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6"/>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6"/>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6"/>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6"/>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6"/>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6"/>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6"/>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6"/>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6"/>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6"/>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6"/>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6"/>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6"/>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6"/>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6"/>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6"/>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6"/>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6"/>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6"/>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6"/>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6"/>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6"/>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6"/>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6"/>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6"/>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6"/>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6"/>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6"/>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6"/>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6"/>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6"/>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6"/>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6"/>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6"/>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6"/>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6"/>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6"/>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6"/>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6"/>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6"/>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6"/>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6"/>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6"/>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6"/>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6"/>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6"/>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6"/>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6"/>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6"/>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6"/>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6"/>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6"/>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6"/>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6"/>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6"/>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6"/>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6"/>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6"/>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6"/>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6"/>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6"/>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6"/>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88" name="Google Shape;2188;p56"/>
          <p:cNvSpPr txBox="1"/>
          <p:nvPr>
            <p:ph idx="4294967295" type="subTitle"/>
          </p:nvPr>
        </p:nvSpPr>
        <p:spPr>
          <a:xfrm>
            <a:off x="6151300" y="2182824"/>
            <a:ext cx="2173200" cy="7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rings. It's composed mostly </a:t>
            </a:r>
            <a:endParaRPr/>
          </a:p>
          <a:p>
            <a:pPr indent="0" lvl="0" marL="0" rtl="0" algn="l">
              <a:spcBef>
                <a:spcPts val="0"/>
              </a:spcBef>
              <a:spcAft>
                <a:spcPts val="0"/>
              </a:spcAft>
              <a:buNone/>
            </a:pPr>
            <a:r>
              <a:rPr lang="en"/>
              <a:t>of hydrogen and helium</a:t>
            </a:r>
            <a:endParaRPr/>
          </a:p>
        </p:txBody>
      </p:sp>
      <p:sp>
        <p:nvSpPr>
          <p:cNvPr id="2189" name="Google Shape;2189;p56"/>
          <p:cNvSpPr txBox="1"/>
          <p:nvPr>
            <p:ph idx="4294967295" type="subTitle"/>
          </p:nvPr>
        </p:nvSpPr>
        <p:spPr>
          <a:xfrm>
            <a:off x="6151300" y="1692609"/>
            <a:ext cx="2173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000">
                <a:latin typeface="Nanum Myeongjo"/>
                <a:ea typeface="Nanum Myeongjo"/>
                <a:cs typeface="Nanum Myeongjo"/>
                <a:sym typeface="Nanum Myeongjo"/>
              </a:rPr>
              <a:t>Saturn</a:t>
            </a:r>
            <a:endParaRPr i="1" sz="2000">
              <a:latin typeface="Nanum Myeongjo"/>
              <a:ea typeface="Nanum Myeongjo"/>
              <a:cs typeface="Nanum Myeongjo"/>
              <a:sym typeface="Nanum Myeongjo"/>
            </a:endParaRPr>
          </a:p>
        </p:txBody>
      </p:sp>
      <p:sp>
        <p:nvSpPr>
          <p:cNvPr id="2190" name="Google Shape;2190;p56"/>
          <p:cNvSpPr txBox="1"/>
          <p:nvPr>
            <p:ph idx="4294967295" type="subTitle"/>
          </p:nvPr>
        </p:nvSpPr>
        <p:spPr>
          <a:xfrm>
            <a:off x="6151300" y="3419276"/>
            <a:ext cx="2173200" cy="7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farthest planet from the Sun and the fourth-largest of them all</a:t>
            </a:r>
            <a:endParaRPr/>
          </a:p>
        </p:txBody>
      </p:sp>
      <p:sp>
        <p:nvSpPr>
          <p:cNvPr id="2191" name="Google Shape;2191;p56"/>
          <p:cNvSpPr txBox="1"/>
          <p:nvPr>
            <p:ph idx="4294967295" type="subTitle"/>
          </p:nvPr>
        </p:nvSpPr>
        <p:spPr>
          <a:xfrm>
            <a:off x="6151300" y="2929041"/>
            <a:ext cx="2173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000">
                <a:latin typeface="Nanum Myeongjo"/>
                <a:ea typeface="Nanum Myeongjo"/>
                <a:cs typeface="Nanum Myeongjo"/>
                <a:sym typeface="Nanum Myeongjo"/>
              </a:rPr>
              <a:t>Neptune</a:t>
            </a:r>
            <a:endParaRPr i="1" sz="2000">
              <a:latin typeface="Nanum Myeongjo"/>
              <a:ea typeface="Nanum Myeongjo"/>
              <a:cs typeface="Nanum Myeongjo"/>
              <a:sym typeface="Nanum Myeongjo"/>
            </a:endParaRPr>
          </a:p>
        </p:txBody>
      </p:sp>
      <p:grpSp>
        <p:nvGrpSpPr>
          <p:cNvPr id="2192" name="Google Shape;2192;p56"/>
          <p:cNvGrpSpPr/>
          <p:nvPr/>
        </p:nvGrpSpPr>
        <p:grpSpPr>
          <a:xfrm>
            <a:off x="5719185" y="1921195"/>
            <a:ext cx="164451" cy="505515"/>
            <a:chOff x="7564426" y="3224343"/>
            <a:chExt cx="119985" cy="368801"/>
          </a:xfrm>
        </p:grpSpPr>
        <p:sp>
          <p:nvSpPr>
            <p:cNvPr id="2193" name="Google Shape;2193;p56"/>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6"/>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5" name="Google Shape;2195;p56"/>
          <p:cNvSpPr/>
          <p:nvPr/>
        </p:nvSpPr>
        <p:spPr>
          <a:xfrm>
            <a:off x="1520760" y="2102658"/>
            <a:ext cx="164455" cy="50549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6"/>
          <p:cNvSpPr/>
          <p:nvPr/>
        </p:nvSpPr>
        <p:spPr>
          <a:xfrm>
            <a:off x="5719173" y="3157658"/>
            <a:ext cx="164455" cy="50549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6"/>
          <p:cNvSpPr/>
          <p:nvPr/>
        </p:nvSpPr>
        <p:spPr>
          <a:xfrm>
            <a:off x="3254310" y="2102658"/>
            <a:ext cx="164455" cy="50549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8" name="Google Shape;2198;p56"/>
          <p:cNvPicPr preferRelativeResize="0"/>
          <p:nvPr/>
        </p:nvPicPr>
        <p:blipFill>
          <a:blip r:embed="rId3">
            <a:alphaModFix/>
          </a:blip>
          <a:stretch>
            <a:fillRect/>
          </a:stretch>
        </p:blipFill>
        <p:spPr>
          <a:xfrm rot="303035">
            <a:off x="7397667" y="4531212"/>
            <a:ext cx="817125" cy="692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grpSp>
        <p:nvGrpSpPr>
          <p:cNvPr id="2203" name="Google Shape;2203;p57"/>
          <p:cNvGrpSpPr/>
          <p:nvPr/>
        </p:nvGrpSpPr>
        <p:grpSpPr>
          <a:xfrm>
            <a:off x="4565580" y="1301253"/>
            <a:ext cx="3432984" cy="2496295"/>
            <a:chOff x="331763" y="414153"/>
            <a:chExt cx="6903246" cy="5019697"/>
          </a:xfrm>
        </p:grpSpPr>
        <p:sp>
          <p:nvSpPr>
            <p:cNvPr id="2204" name="Google Shape;2204;p57"/>
            <p:cNvSpPr/>
            <p:nvPr/>
          </p:nvSpPr>
          <p:spPr>
            <a:xfrm>
              <a:off x="2953125" y="4725150"/>
              <a:ext cx="1660725" cy="708700"/>
            </a:xfrm>
            <a:custGeom>
              <a:rect b="b" l="l" r="r" t="t"/>
              <a:pathLst>
                <a:path extrusionOk="0" h="28348" w="66429">
                  <a:moveTo>
                    <a:pt x="6889" y="1"/>
                  </a:moveTo>
                  <a:lnTo>
                    <a:pt x="1" y="28347"/>
                  </a:lnTo>
                  <a:lnTo>
                    <a:pt x="66429" y="28347"/>
                  </a:lnTo>
                  <a:lnTo>
                    <a:pt x="59475" y="1"/>
                  </a:lnTo>
                  <a:lnTo>
                    <a:pt x="33182" y="464"/>
                  </a:lnTo>
                  <a:lnTo>
                    <a:pt x="688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7"/>
            <p:cNvSpPr/>
            <p:nvPr/>
          </p:nvSpPr>
          <p:spPr>
            <a:xfrm>
              <a:off x="331763" y="414153"/>
              <a:ext cx="6903246" cy="4353879"/>
            </a:xfrm>
            <a:custGeom>
              <a:rect b="b" l="l" r="r" t="t"/>
              <a:pathLst>
                <a:path extrusionOk="0" h="181204" w="248162">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7"/>
            <p:cNvSpPr/>
            <p:nvPr/>
          </p:nvSpPr>
          <p:spPr>
            <a:xfrm>
              <a:off x="547300" y="600323"/>
              <a:ext cx="6472159" cy="3981525"/>
            </a:xfrm>
            <a:custGeom>
              <a:rect b="b" l="l" r="r" t="t"/>
              <a:pathLst>
                <a:path extrusionOk="0" h="165707" w="232665">
                  <a:moveTo>
                    <a:pt x="1" y="1"/>
                  </a:moveTo>
                  <a:lnTo>
                    <a:pt x="1" y="24307"/>
                  </a:lnTo>
                  <a:lnTo>
                    <a:pt x="1" y="165707"/>
                  </a:lnTo>
                  <a:lnTo>
                    <a:pt x="232665" y="165707"/>
                  </a:lnTo>
                  <a:lnTo>
                    <a:pt x="232665" y="121532"/>
                  </a:lnTo>
                  <a:lnTo>
                    <a:pt x="2326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7"/>
            <p:cNvSpPr/>
            <p:nvPr/>
          </p:nvSpPr>
          <p:spPr>
            <a:xfrm>
              <a:off x="2772650" y="5206975"/>
              <a:ext cx="2020025" cy="226875"/>
            </a:xfrm>
            <a:custGeom>
              <a:rect b="b" l="l" r="r" t="t"/>
              <a:pathLst>
                <a:path extrusionOk="0" h="9075" w="80801">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08" name="Google Shape;2208;p57"/>
          <p:cNvPicPr preferRelativeResize="0"/>
          <p:nvPr/>
        </p:nvPicPr>
        <p:blipFill rotWithShape="1">
          <a:blip r:embed="rId3">
            <a:alphaModFix/>
          </a:blip>
          <a:srcRect b="0" l="3866" r="3866" t="0"/>
          <a:stretch/>
        </p:blipFill>
        <p:spPr>
          <a:xfrm>
            <a:off x="4657478" y="1393480"/>
            <a:ext cx="3249111" cy="1981717"/>
          </a:xfrm>
          <a:prstGeom prst="rect">
            <a:avLst/>
          </a:prstGeom>
          <a:noFill/>
          <a:ln>
            <a:noFill/>
          </a:ln>
        </p:spPr>
      </p:pic>
      <p:sp>
        <p:nvSpPr>
          <p:cNvPr id="2209" name="Google Shape;2209;p57"/>
          <p:cNvSpPr txBox="1"/>
          <p:nvPr>
            <p:ph type="title"/>
          </p:nvPr>
        </p:nvSpPr>
        <p:spPr>
          <a:xfrm>
            <a:off x="902775" y="1450138"/>
            <a:ext cx="32490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Computer mockup</a:t>
            </a:r>
            <a:endParaRPr/>
          </a:p>
        </p:txBody>
      </p:sp>
      <p:sp>
        <p:nvSpPr>
          <p:cNvPr id="2210" name="Google Shape;2210;p57"/>
          <p:cNvSpPr txBox="1"/>
          <p:nvPr>
            <p:ph idx="1" type="subTitle"/>
          </p:nvPr>
        </p:nvSpPr>
        <p:spPr>
          <a:xfrm>
            <a:off x="902775" y="2513338"/>
            <a:ext cx="3249000" cy="8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a:t>
            </a:r>
            <a:endParaRPr/>
          </a:p>
          <a:p>
            <a:pPr indent="0" lvl="0" marL="0" rtl="0" algn="ctr">
              <a:spcBef>
                <a:spcPts val="0"/>
              </a:spcBef>
              <a:spcAft>
                <a:spcPts val="0"/>
              </a:spcAft>
              <a:buNone/>
            </a:pPr>
            <a:r>
              <a:rPr lang="en"/>
              <a:t>with your own work. Just right-click on it </a:t>
            </a:r>
            <a:endParaRPr/>
          </a:p>
          <a:p>
            <a:pPr indent="0" lvl="0" marL="0" rtl="0" algn="ctr">
              <a:spcBef>
                <a:spcPts val="0"/>
              </a:spcBef>
              <a:spcAft>
                <a:spcPts val="0"/>
              </a:spcAft>
              <a:buNone/>
            </a:pPr>
            <a:r>
              <a:rPr lang="en"/>
              <a:t>and select “Replace image”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grpSp>
        <p:nvGrpSpPr>
          <p:cNvPr id="2215" name="Google Shape;2215;p58"/>
          <p:cNvGrpSpPr/>
          <p:nvPr/>
        </p:nvGrpSpPr>
        <p:grpSpPr>
          <a:xfrm>
            <a:off x="1561951" y="735560"/>
            <a:ext cx="2697276" cy="3672287"/>
            <a:chOff x="1655550" y="790900"/>
            <a:chExt cx="2510262" cy="3417671"/>
          </a:xfrm>
        </p:grpSpPr>
        <p:sp>
          <p:nvSpPr>
            <p:cNvPr id="2216" name="Google Shape;2216;p58"/>
            <p:cNvSpPr/>
            <p:nvPr/>
          </p:nvSpPr>
          <p:spPr>
            <a:xfrm>
              <a:off x="1655550" y="790900"/>
              <a:ext cx="2510262" cy="3417671"/>
            </a:xfrm>
            <a:custGeom>
              <a:rect b="b" l="l" r="r" t="t"/>
              <a:pathLst>
                <a:path extrusionOk="0" h="190426" w="143096">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8"/>
            <p:cNvSpPr/>
            <p:nvPr/>
          </p:nvSpPr>
          <p:spPr>
            <a:xfrm>
              <a:off x="1735300" y="886765"/>
              <a:ext cx="2350730" cy="3115776"/>
            </a:xfrm>
            <a:custGeom>
              <a:rect b="b" l="l" r="r" t="t"/>
              <a:pathLst>
                <a:path extrusionOk="0" h="173605" w="134002">
                  <a:moveTo>
                    <a:pt x="1" y="1"/>
                  </a:moveTo>
                  <a:lnTo>
                    <a:pt x="1" y="53821"/>
                  </a:lnTo>
                  <a:lnTo>
                    <a:pt x="1" y="127599"/>
                  </a:lnTo>
                  <a:lnTo>
                    <a:pt x="1" y="173605"/>
                  </a:lnTo>
                  <a:lnTo>
                    <a:pt x="134001" y="173605"/>
                  </a:lnTo>
                  <a:lnTo>
                    <a:pt x="134001" y="34615"/>
                  </a:lnTo>
                  <a:lnTo>
                    <a:pt x="13400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18" name="Google Shape;2218;p58"/>
          <p:cNvPicPr preferRelativeResize="0"/>
          <p:nvPr/>
        </p:nvPicPr>
        <p:blipFill rotWithShape="1">
          <a:blip r:embed="rId3">
            <a:alphaModFix/>
          </a:blip>
          <a:srcRect b="0" l="2561" r="2570" t="0"/>
          <a:stretch/>
        </p:blipFill>
        <p:spPr>
          <a:xfrm>
            <a:off x="1655968" y="838567"/>
            <a:ext cx="2512490" cy="3347958"/>
          </a:xfrm>
          <a:prstGeom prst="rect">
            <a:avLst/>
          </a:prstGeom>
          <a:noFill/>
          <a:ln>
            <a:noFill/>
          </a:ln>
        </p:spPr>
      </p:pic>
      <p:sp>
        <p:nvSpPr>
          <p:cNvPr id="2219" name="Google Shape;2219;p58"/>
          <p:cNvSpPr txBox="1"/>
          <p:nvPr>
            <p:ph type="title"/>
          </p:nvPr>
        </p:nvSpPr>
        <p:spPr>
          <a:xfrm>
            <a:off x="5014300" y="1452225"/>
            <a:ext cx="3005400" cy="1060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t>
            </a:r>
            <a:r>
              <a:rPr lang="en"/>
              <a:t>ablet </a:t>
            </a:r>
            <a:endParaRPr/>
          </a:p>
          <a:p>
            <a:pPr indent="0" lvl="0" marL="0" rtl="0" algn="ctr">
              <a:spcBef>
                <a:spcPts val="0"/>
              </a:spcBef>
              <a:spcAft>
                <a:spcPts val="0"/>
              </a:spcAft>
              <a:buNone/>
            </a:pPr>
            <a:r>
              <a:rPr lang="en"/>
              <a:t>mockup</a:t>
            </a:r>
            <a:endParaRPr/>
          </a:p>
        </p:txBody>
      </p:sp>
      <p:sp>
        <p:nvSpPr>
          <p:cNvPr id="2220" name="Google Shape;2220;p58"/>
          <p:cNvSpPr txBox="1"/>
          <p:nvPr>
            <p:ph idx="1" type="subTitle"/>
          </p:nvPr>
        </p:nvSpPr>
        <p:spPr>
          <a:xfrm>
            <a:off x="5014300" y="2589225"/>
            <a:ext cx="3005400" cy="108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with your own work. Just right-click on it and select “Replace image”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4" name="Shape 2224"/>
        <p:cNvGrpSpPr/>
        <p:nvPr/>
      </p:nvGrpSpPr>
      <p:grpSpPr>
        <a:xfrm>
          <a:off x="0" y="0"/>
          <a:ext cx="0" cy="0"/>
          <a:chOff x="0" y="0"/>
          <a:chExt cx="0" cy="0"/>
        </a:xfrm>
      </p:grpSpPr>
      <p:sp>
        <p:nvSpPr>
          <p:cNvPr id="2225" name="Google Shape;2225;p59"/>
          <p:cNvSpPr txBox="1"/>
          <p:nvPr>
            <p:ph type="title"/>
          </p:nvPr>
        </p:nvSpPr>
        <p:spPr>
          <a:xfrm>
            <a:off x="902775" y="1450138"/>
            <a:ext cx="32490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t>
            </a:r>
            <a:r>
              <a:rPr lang="en"/>
              <a:t>hone </a:t>
            </a:r>
            <a:endParaRPr/>
          </a:p>
          <a:p>
            <a:pPr indent="0" lvl="0" marL="0" rtl="0" algn="ctr">
              <a:spcBef>
                <a:spcPts val="0"/>
              </a:spcBef>
              <a:spcAft>
                <a:spcPts val="0"/>
              </a:spcAft>
              <a:buNone/>
            </a:pPr>
            <a:r>
              <a:rPr lang="en"/>
              <a:t>mockup</a:t>
            </a:r>
            <a:endParaRPr/>
          </a:p>
        </p:txBody>
      </p:sp>
      <p:sp>
        <p:nvSpPr>
          <p:cNvPr id="2226" name="Google Shape;2226;p59"/>
          <p:cNvSpPr txBox="1"/>
          <p:nvPr>
            <p:ph idx="1" type="subTitle"/>
          </p:nvPr>
        </p:nvSpPr>
        <p:spPr>
          <a:xfrm>
            <a:off x="902775" y="2513338"/>
            <a:ext cx="3249000" cy="8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replace the image on the screen </a:t>
            </a:r>
            <a:endParaRPr/>
          </a:p>
          <a:p>
            <a:pPr indent="0" lvl="0" marL="0" rtl="0" algn="ctr">
              <a:spcBef>
                <a:spcPts val="0"/>
              </a:spcBef>
              <a:spcAft>
                <a:spcPts val="0"/>
              </a:spcAft>
              <a:buNone/>
            </a:pPr>
            <a:r>
              <a:rPr lang="en"/>
              <a:t>with your own work. Just right-click on it </a:t>
            </a:r>
            <a:endParaRPr/>
          </a:p>
          <a:p>
            <a:pPr indent="0" lvl="0" marL="0" rtl="0" algn="ctr">
              <a:spcBef>
                <a:spcPts val="0"/>
              </a:spcBef>
              <a:spcAft>
                <a:spcPts val="0"/>
              </a:spcAft>
              <a:buNone/>
            </a:pPr>
            <a:r>
              <a:rPr lang="en"/>
              <a:t>and select “Replace image”</a:t>
            </a:r>
            <a:endParaRPr/>
          </a:p>
        </p:txBody>
      </p:sp>
      <p:sp>
        <p:nvSpPr>
          <p:cNvPr id="2227" name="Google Shape;2227;p59"/>
          <p:cNvSpPr/>
          <p:nvPr/>
        </p:nvSpPr>
        <p:spPr>
          <a:xfrm>
            <a:off x="5271579" y="891931"/>
            <a:ext cx="1664618" cy="3176204"/>
          </a:xfrm>
          <a:custGeom>
            <a:rect b="b" l="l" r="r" t="t"/>
            <a:pathLst>
              <a:path extrusionOk="0" h="161331" w="84552">
                <a:moveTo>
                  <a:pt x="1" y="1"/>
                </a:moveTo>
                <a:lnTo>
                  <a:pt x="1" y="161331"/>
                </a:lnTo>
                <a:lnTo>
                  <a:pt x="84551" y="161331"/>
                </a:lnTo>
                <a:lnTo>
                  <a:pt x="8455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28" name="Google Shape;2228;p59"/>
          <p:cNvGrpSpPr/>
          <p:nvPr/>
        </p:nvGrpSpPr>
        <p:grpSpPr>
          <a:xfrm>
            <a:off x="5186401" y="709411"/>
            <a:ext cx="1834973" cy="3724678"/>
            <a:chOff x="5186401" y="494525"/>
            <a:chExt cx="1834973" cy="3724678"/>
          </a:xfrm>
        </p:grpSpPr>
        <p:sp>
          <p:nvSpPr>
            <p:cNvPr id="2229" name="Google Shape;2229;p59"/>
            <p:cNvSpPr/>
            <p:nvPr/>
          </p:nvSpPr>
          <p:spPr>
            <a:xfrm>
              <a:off x="5186401" y="494525"/>
              <a:ext cx="1834973" cy="3724678"/>
            </a:xfrm>
            <a:custGeom>
              <a:rect b="b" l="l" r="r" t="t"/>
              <a:pathLst>
                <a:path extrusionOk="0" h="189190" w="93205">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9"/>
            <p:cNvSpPr/>
            <p:nvPr/>
          </p:nvSpPr>
          <p:spPr>
            <a:xfrm>
              <a:off x="5890455" y="3969678"/>
              <a:ext cx="458108" cy="154724"/>
            </a:xfrm>
            <a:custGeom>
              <a:rect b="b" l="l" r="r" t="t"/>
              <a:pathLst>
                <a:path extrusionOk="0" h="7859" w="23269">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231" name="Google Shape;2231;p59"/>
          <p:cNvPicPr preferRelativeResize="0"/>
          <p:nvPr/>
        </p:nvPicPr>
        <p:blipFill rotWithShape="1">
          <a:blip r:embed="rId3">
            <a:alphaModFix/>
          </a:blip>
          <a:srcRect b="0" l="9903" r="9903" t="0"/>
          <a:stretch/>
        </p:blipFill>
        <p:spPr>
          <a:xfrm>
            <a:off x="5271588" y="891935"/>
            <a:ext cx="1664599" cy="31761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5" name="Shape 2235"/>
        <p:cNvGrpSpPr/>
        <p:nvPr/>
      </p:nvGrpSpPr>
      <p:grpSpPr>
        <a:xfrm>
          <a:off x="0" y="0"/>
          <a:ext cx="0" cy="0"/>
          <a:chOff x="0" y="0"/>
          <a:chExt cx="0" cy="0"/>
        </a:xfrm>
      </p:grpSpPr>
      <p:sp>
        <p:nvSpPr>
          <p:cNvPr id="2236" name="Google Shape;2236;p60"/>
          <p:cNvSpPr txBox="1"/>
          <p:nvPr>
            <p:ph type="title"/>
          </p:nvPr>
        </p:nvSpPr>
        <p:spPr>
          <a:xfrm>
            <a:off x="4831200" y="3053425"/>
            <a:ext cx="3528300" cy="1511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Name of </a:t>
            </a:r>
            <a:endParaRPr/>
          </a:p>
          <a:p>
            <a:pPr indent="0" lvl="0" marL="0" rtl="0" algn="r">
              <a:spcBef>
                <a:spcPts val="0"/>
              </a:spcBef>
              <a:spcAft>
                <a:spcPts val="0"/>
              </a:spcAft>
              <a:buNone/>
            </a:pPr>
            <a:r>
              <a:rPr i="1" lang="en">
                <a:highlight>
                  <a:schemeClr val="lt1"/>
                </a:highlight>
              </a:rPr>
              <a:t>the section</a:t>
            </a:r>
            <a:endParaRPr i="1">
              <a:highlight>
                <a:schemeClr val="lt1"/>
              </a:highlight>
            </a:endParaRPr>
          </a:p>
        </p:txBody>
      </p:sp>
      <p:sp>
        <p:nvSpPr>
          <p:cNvPr id="2237" name="Google Shape;2237;p60"/>
          <p:cNvSpPr txBox="1"/>
          <p:nvPr>
            <p:ph idx="2" type="title"/>
          </p:nvPr>
        </p:nvSpPr>
        <p:spPr>
          <a:xfrm>
            <a:off x="6765900" y="499425"/>
            <a:ext cx="1660800" cy="13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2238" name="Google Shape;2238;p60"/>
          <p:cNvPicPr preferRelativeResize="0"/>
          <p:nvPr>
            <p:ph idx="3" type="pic"/>
          </p:nvPr>
        </p:nvPicPr>
        <p:blipFill rotWithShape="1">
          <a:blip r:embed="rId3">
            <a:alphaModFix/>
          </a:blip>
          <a:srcRect b="150" l="20733" r="28425" t="-150"/>
          <a:stretch/>
        </p:blipFill>
        <p:spPr>
          <a:xfrm rot="518440">
            <a:off x="1362418" y="749229"/>
            <a:ext cx="3071653" cy="402690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2" name="Shape 2242"/>
        <p:cNvGrpSpPr/>
        <p:nvPr/>
      </p:nvGrpSpPr>
      <p:grpSpPr>
        <a:xfrm>
          <a:off x="0" y="0"/>
          <a:ext cx="0" cy="0"/>
          <a:chOff x="0" y="0"/>
          <a:chExt cx="0" cy="0"/>
        </a:xfrm>
      </p:grpSpPr>
      <p:sp>
        <p:nvSpPr>
          <p:cNvPr id="2243" name="Google Shape;2243;p61"/>
          <p:cNvSpPr/>
          <p:nvPr/>
        </p:nvSpPr>
        <p:spPr>
          <a:xfrm>
            <a:off x="1496975" y="2444175"/>
            <a:ext cx="993300" cy="99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1"/>
          <p:cNvSpPr/>
          <p:nvPr/>
        </p:nvSpPr>
        <p:spPr>
          <a:xfrm>
            <a:off x="2786150" y="2336275"/>
            <a:ext cx="993300" cy="99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1"/>
          <p:cNvSpPr/>
          <p:nvPr/>
        </p:nvSpPr>
        <p:spPr>
          <a:xfrm>
            <a:off x="4075325" y="2444175"/>
            <a:ext cx="993300" cy="99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1"/>
          <p:cNvSpPr/>
          <p:nvPr/>
        </p:nvSpPr>
        <p:spPr>
          <a:xfrm>
            <a:off x="5364538" y="2336275"/>
            <a:ext cx="993300" cy="99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1"/>
          <p:cNvSpPr/>
          <p:nvPr/>
        </p:nvSpPr>
        <p:spPr>
          <a:xfrm>
            <a:off x="6653713" y="2444175"/>
            <a:ext cx="993300" cy="993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1"/>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 timeline always works well</a:t>
            </a:r>
            <a:endParaRPr/>
          </a:p>
        </p:txBody>
      </p:sp>
      <p:cxnSp>
        <p:nvCxnSpPr>
          <p:cNvPr id="2249" name="Google Shape;2249;p61"/>
          <p:cNvCxnSpPr>
            <a:stCxn id="2243" idx="4"/>
            <a:endCxn id="2250" idx="0"/>
          </p:cNvCxnSpPr>
          <p:nvPr/>
        </p:nvCxnSpPr>
        <p:spPr>
          <a:xfrm>
            <a:off x="1993625" y="3437475"/>
            <a:ext cx="0" cy="412200"/>
          </a:xfrm>
          <a:prstGeom prst="straightConnector1">
            <a:avLst/>
          </a:prstGeom>
          <a:noFill/>
          <a:ln cap="flat" cmpd="sng" w="19050">
            <a:solidFill>
              <a:schemeClr val="lt2"/>
            </a:solidFill>
            <a:prstDash val="solid"/>
            <a:round/>
            <a:headEnd len="med" w="med" type="none"/>
            <a:tailEnd len="med" w="med" type="diamond"/>
          </a:ln>
        </p:spPr>
      </p:cxnSp>
      <p:cxnSp>
        <p:nvCxnSpPr>
          <p:cNvPr id="2251" name="Google Shape;2251;p61"/>
          <p:cNvCxnSpPr>
            <a:stCxn id="2244" idx="0"/>
            <a:endCxn id="2252" idx="2"/>
          </p:cNvCxnSpPr>
          <p:nvPr/>
        </p:nvCxnSpPr>
        <p:spPr>
          <a:xfrm rot="10800000">
            <a:off x="3282800" y="1911475"/>
            <a:ext cx="0" cy="424800"/>
          </a:xfrm>
          <a:prstGeom prst="straightConnector1">
            <a:avLst/>
          </a:prstGeom>
          <a:noFill/>
          <a:ln cap="flat" cmpd="sng" w="19050">
            <a:solidFill>
              <a:schemeClr val="lt2"/>
            </a:solidFill>
            <a:prstDash val="solid"/>
            <a:round/>
            <a:headEnd len="med" w="med" type="none"/>
            <a:tailEnd len="med" w="med" type="diamond"/>
          </a:ln>
        </p:spPr>
      </p:cxnSp>
      <p:cxnSp>
        <p:nvCxnSpPr>
          <p:cNvPr id="2253" name="Google Shape;2253;p61"/>
          <p:cNvCxnSpPr>
            <a:stCxn id="2245" idx="4"/>
            <a:endCxn id="2254" idx="0"/>
          </p:cNvCxnSpPr>
          <p:nvPr/>
        </p:nvCxnSpPr>
        <p:spPr>
          <a:xfrm>
            <a:off x="4571975" y="3437475"/>
            <a:ext cx="0" cy="412200"/>
          </a:xfrm>
          <a:prstGeom prst="straightConnector1">
            <a:avLst/>
          </a:prstGeom>
          <a:noFill/>
          <a:ln cap="flat" cmpd="sng" w="19050">
            <a:solidFill>
              <a:schemeClr val="lt2"/>
            </a:solidFill>
            <a:prstDash val="solid"/>
            <a:round/>
            <a:headEnd len="med" w="med" type="none"/>
            <a:tailEnd len="med" w="med" type="diamond"/>
          </a:ln>
        </p:spPr>
      </p:cxnSp>
      <p:cxnSp>
        <p:nvCxnSpPr>
          <p:cNvPr id="2255" name="Google Shape;2255;p61"/>
          <p:cNvCxnSpPr>
            <a:stCxn id="2246" idx="0"/>
            <a:endCxn id="2256" idx="2"/>
          </p:cNvCxnSpPr>
          <p:nvPr/>
        </p:nvCxnSpPr>
        <p:spPr>
          <a:xfrm rot="10800000">
            <a:off x="5861188" y="1911475"/>
            <a:ext cx="0" cy="424800"/>
          </a:xfrm>
          <a:prstGeom prst="straightConnector1">
            <a:avLst/>
          </a:prstGeom>
          <a:noFill/>
          <a:ln cap="flat" cmpd="sng" w="19050">
            <a:solidFill>
              <a:schemeClr val="lt2"/>
            </a:solidFill>
            <a:prstDash val="solid"/>
            <a:round/>
            <a:headEnd len="med" w="med" type="none"/>
            <a:tailEnd len="med" w="med" type="diamond"/>
          </a:ln>
        </p:spPr>
      </p:cxnSp>
      <p:cxnSp>
        <p:nvCxnSpPr>
          <p:cNvPr id="2257" name="Google Shape;2257;p61"/>
          <p:cNvCxnSpPr>
            <a:stCxn id="2247" idx="4"/>
            <a:endCxn id="2258" idx="0"/>
          </p:cNvCxnSpPr>
          <p:nvPr/>
        </p:nvCxnSpPr>
        <p:spPr>
          <a:xfrm>
            <a:off x="7150363" y="3437475"/>
            <a:ext cx="0" cy="412200"/>
          </a:xfrm>
          <a:prstGeom prst="straightConnector1">
            <a:avLst/>
          </a:prstGeom>
          <a:noFill/>
          <a:ln cap="flat" cmpd="sng" w="19050">
            <a:solidFill>
              <a:schemeClr val="lt2"/>
            </a:solidFill>
            <a:prstDash val="solid"/>
            <a:round/>
            <a:headEnd len="med" w="med" type="none"/>
            <a:tailEnd len="med" w="med" type="diamond"/>
          </a:ln>
        </p:spPr>
      </p:cxnSp>
      <p:sp>
        <p:nvSpPr>
          <p:cNvPr id="2252" name="Google Shape;2252;p61"/>
          <p:cNvSpPr txBox="1"/>
          <p:nvPr>
            <p:ph idx="4294967295" type="subTitle"/>
          </p:nvPr>
        </p:nvSpPr>
        <p:spPr>
          <a:xfrm>
            <a:off x="2289800" y="1394116"/>
            <a:ext cx="1986000" cy="51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Despite being red, Mars </a:t>
            </a:r>
            <a:endParaRPr/>
          </a:p>
          <a:p>
            <a:pPr indent="0" lvl="0" marL="0" rtl="0" algn="ctr">
              <a:spcBef>
                <a:spcPts val="0"/>
              </a:spcBef>
              <a:spcAft>
                <a:spcPts val="0"/>
              </a:spcAft>
              <a:buNone/>
            </a:pPr>
            <a:r>
              <a:rPr lang="en"/>
              <a:t> is actually a cold place </a:t>
            </a:r>
            <a:endParaRPr/>
          </a:p>
        </p:txBody>
      </p:sp>
      <p:sp>
        <p:nvSpPr>
          <p:cNvPr id="2250" name="Google Shape;2250;p61"/>
          <p:cNvSpPr txBox="1"/>
          <p:nvPr>
            <p:ph idx="4294967295" type="subTitle"/>
          </p:nvPr>
        </p:nvSpPr>
        <p:spPr>
          <a:xfrm>
            <a:off x="1000625" y="3849647"/>
            <a:ext cx="1986000" cy="5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t>
            </a:r>
            <a:r>
              <a:rPr lang="en"/>
              <a:t>the biggest planet in the Solar System </a:t>
            </a:r>
            <a:endParaRPr/>
          </a:p>
          <a:p>
            <a:pPr indent="0" lvl="0" marL="0" rtl="0" algn="ctr">
              <a:spcBef>
                <a:spcPts val="0"/>
              </a:spcBef>
              <a:spcAft>
                <a:spcPts val="0"/>
              </a:spcAft>
              <a:buNone/>
            </a:pPr>
            <a:r>
              <a:t/>
            </a:r>
            <a:endParaRPr/>
          </a:p>
        </p:txBody>
      </p:sp>
      <p:sp>
        <p:nvSpPr>
          <p:cNvPr id="2254" name="Google Shape;2254;p61"/>
          <p:cNvSpPr txBox="1"/>
          <p:nvPr>
            <p:ph idx="4294967295" type="subTitle"/>
          </p:nvPr>
        </p:nvSpPr>
        <p:spPr>
          <a:xfrm>
            <a:off x="3578975" y="3849647"/>
            <a:ext cx="1986000" cy="5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composed mostly of hydrogen and helium </a:t>
            </a:r>
            <a:endParaRPr/>
          </a:p>
          <a:p>
            <a:pPr indent="0" lvl="0" marL="0" rtl="0" algn="ctr">
              <a:spcBef>
                <a:spcPts val="0"/>
              </a:spcBef>
              <a:spcAft>
                <a:spcPts val="0"/>
              </a:spcAft>
              <a:buNone/>
            </a:pPr>
            <a:r>
              <a:t/>
            </a:r>
            <a:endParaRPr/>
          </a:p>
        </p:txBody>
      </p:sp>
      <p:sp>
        <p:nvSpPr>
          <p:cNvPr id="2256" name="Google Shape;2256;p61"/>
          <p:cNvSpPr txBox="1"/>
          <p:nvPr>
            <p:ph idx="4294967295" type="subTitle"/>
          </p:nvPr>
        </p:nvSpPr>
        <p:spPr>
          <a:xfrm>
            <a:off x="4868175" y="1394116"/>
            <a:ext cx="1986000" cy="517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 is terribly hot, even hotter than Mercury</a:t>
            </a:r>
            <a:endParaRPr/>
          </a:p>
        </p:txBody>
      </p:sp>
      <p:sp>
        <p:nvSpPr>
          <p:cNvPr id="2258" name="Google Shape;2258;p61"/>
          <p:cNvSpPr txBox="1"/>
          <p:nvPr>
            <p:ph idx="4294967295" type="subTitle"/>
          </p:nvPr>
        </p:nvSpPr>
        <p:spPr>
          <a:xfrm>
            <a:off x="6157325" y="3849647"/>
            <a:ext cx="1986000" cy="517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a:t>
            </a:r>
            <a:endParaRPr/>
          </a:p>
        </p:txBody>
      </p:sp>
      <p:sp>
        <p:nvSpPr>
          <p:cNvPr id="2259" name="Google Shape;2259;p61"/>
          <p:cNvSpPr/>
          <p:nvPr/>
        </p:nvSpPr>
        <p:spPr>
          <a:xfrm>
            <a:off x="6517974" y="2336250"/>
            <a:ext cx="1264800" cy="1095300"/>
          </a:xfrm>
          <a:prstGeom prst="hexagon">
            <a:avLst>
              <a:gd fmla="val 25000" name="adj"/>
              <a:gd fmla="val 115470" name="vf"/>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Step 5 </a:t>
            </a:r>
            <a:endParaRPr i="1" sz="2000">
              <a:solidFill>
                <a:schemeClr val="dk1"/>
              </a:solidFill>
              <a:latin typeface="Nanum Myeongjo"/>
              <a:ea typeface="Nanum Myeongjo"/>
              <a:cs typeface="Nanum Myeongjo"/>
              <a:sym typeface="Nanum Myeongjo"/>
            </a:endParaRPr>
          </a:p>
        </p:txBody>
      </p:sp>
      <p:sp>
        <p:nvSpPr>
          <p:cNvPr id="2260" name="Google Shape;2260;p61"/>
          <p:cNvSpPr/>
          <p:nvPr/>
        </p:nvSpPr>
        <p:spPr>
          <a:xfrm>
            <a:off x="5228787" y="2336250"/>
            <a:ext cx="1264800" cy="1095300"/>
          </a:xfrm>
          <a:prstGeom prst="hexagon">
            <a:avLst>
              <a:gd fmla="val 25000" name="adj"/>
              <a:gd fmla="val 115470" name="vf"/>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Step 4 </a:t>
            </a:r>
            <a:endParaRPr i="1" sz="2000">
              <a:solidFill>
                <a:schemeClr val="dk1"/>
              </a:solidFill>
              <a:latin typeface="Nanum Myeongjo"/>
              <a:ea typeface="Nanum Myeongjo"/>
              <a:cs typeface="Nanum Myeongjo"/>
              <a:sym typeface="Nanum Myeongjo"/>
            </a:endParaRPr>
          </a:p>
        </p:txBody>
      </p:sp>
      <p:sp>
        <p:nvSpPr>
          <p:cNvPr id="2261" name="Google Shape;2261;p61"/>
          <p:cNvSpPr/>
          <p:nvPr/>
        </p:nvSpPr>
        <p:spPr>
          <a:xfrm>
            <a:off x="3939600" y="2336250"/>
            <a:ext cx="1264800" cy="1095300"/>
          </a:xfrm>
          <a:prstGeom prst="hexagon">
            <a:avLst>
              <a:gd fmla="val 25000" name="adj"/>
              <a:gd fmla="val 115470" name="vf"/>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Step 3 </a:t>
            </a:r>
            <a:endParaRPr i="1" sz="2000">
              <a:solidFill>
                <a:schemeClr val="dk1"/>
              </a:solidFill>
              <a:latin typeface="Nanum Myeongjo"/>
              <a:ea typeface="Nanum Myeongjo"/>
              <a:cs typeface="Nanum Myeongjo"/>
              <a:sym typeface="Nanum Myeongjo"/>
            </a:endParaRPr>
          </a:p>
        </p:txBody>
      </p:sp>
      <p:sp>
        <p:nvSpPr>
          <p:cNvPr id="2262" name="Google Shape;2262;p61"/>
          <p:cNvSpPr/>
          <p:nvPr/>
        </p:nvSpPr>
        <p:spPr>
          <a:xfrm>
            <a:off x="2650398" y="2336250"/>
            <a:ext cx="1264800" cy="1095300"/>
          </a:xfrm>
          <a:prstGeom prst="hexagon">
            <a:avLst>
              <a:gd fmla="val 25000" name="adj"/>
              <a:gd fmla="val 115470" name="vf"/>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Step 2 </a:t>
            </a:r>
            <a:endParaRPr i="1" sz="2000">
              <a:solidFill>
                <a:schemeClr val="dk1"/>
              </a:solidFill>
              <a:latin typeface="Nanum Myeongjo"/>
              <a:ea typeface="Nanum Myeongjo"/>
              <a:cs typeface="Nanum Myeongjo"/>
              <a:sym typeface="Nanum Myeongjo"/>
            </a:endParaRPr>
          </a:p>
        </p:txBody>
      </p:sp>
      <p:sp>
        <p:nvSpPr>
          <p:cNvPr id="2263" name="Google Shape;2263;p61"/>
          <p:cNvSpPr/>
          <p:nvPr/>
        </p:nvSpPr>
        <p:spPr>
          <a:xfrm>
            <a:off x="1361226" y="2336250"/>
            <a:ext cx="1264800" cy="1095300"/>
          </a:xfrm>
          <a:prstGeom prst="hexagon">
            <a:avLst>
              <a:gd fmla="val 25000" name="adj"/>
              <a:gd fmla="val 115470" name="vf"/>
            </a:avLst>
          </a:prstGeom>
          <a:solidFill>
            <a:schemeClr val="dk2"/>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Step 1</a:t>
            </a:r>
            <a:endParaRPr i="1" sz="2000">
              <a:solidFill>
                <a:schemeClr val="dk1"/>
              </a:solidFill>
              <a:latin typeface="Nanum Myeongjo"/>
              <a:ea typeface="Nanum Myeongjo"/>
              <a:cs typeface="Nanum Myeongjo"/>
              <a:sym typeface="Nanum Myeongj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7" name="Shape 2267"/>
        <p:cNvGrpSpPr/>
        <p:nvPr/>
      </p:nvGrpSpPr>
      <p:grpSpPr>
        <a:xfrm>
          <a:off x="0" y="0"/>
          <a:ext cx="0" cy="0"/>
          <a:chOff x="0" y="0"/>
          <a:chExt cx="0" cy="0"/>
        </a:xfrm>
      </p:grpSpPr>
      <p:sp>
        <p:nvSpPr>
          <p:cNvPr id="2268" name="Google Shape;2268;p62"/>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a:t>
            </a:r>
            <a:endParaRPr/>
          </a:p>
        </p:txBody>
      </p:sp>
      <p:pic>
        <p:nvPicPr>
          <p:cNvPr id="2269" name="Google Shape;2269;p62" title="Points scored">
            <a:hlinkClick r:id="rId3"/>
          </p:cNvPr>
          <p:cNvPicPr preferRelativeResize="0"/>
          <p:nvPr/>
        </p:nvPicPr>
        <p:blipFill rotWithShape="1">
          <a:blip r:embed="rId4">
            <a:alphaModFix/>
          </a:blip>
          <a:srcRect b="0" l="17647" r="17640" t="0"/>
          <a:stretch/>
        </p:blipFill>
        <p:spPr>
          <a:xfrm>
            <a:off x="5104876" y="1457600"/>
            <a:ext cx="2534949" cy="2422176"/>
          </a:xfrm>
          <a:prstGeom prst="rect">
            <a:avLst/>
          </a:prstGeom>
          <a:noFill/>
          <a:ln>
            <a:noFill/>
          </a:ln>
        </p:spPr>
      </p:pic>
      <p:sp>
        <p:nvSpPr>
          <p:cNvPr id="2270" name="Google Shape;2270;p62"/>
          <p:cNvSpPr txBox="1"/>
          <p:nvPr>
            <p:ph idx="4294967295" type="subTitle"/>
          </p:nvPr>
        </p:nvSpPr>
        <p:spPr>
          <a:xfrm>
            <a:off x="2944975" y="1423645"/>
            <a:ext cx="186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a:t>
            </a:r>
            <a:endParaRPr/>
          </a:p>
          <a:p>
            <a:pPr indent="0" lvl="0" marL="0" rtl="0" algn="l">
              <a:spcBef>
                <a:spcPts val="0"/>
              </a:spcBef>
              <a:spcAft>
                <a:spcPts val="0"/>
              </a:spcAft>
              <a:buNone/>
            </a:pPr>
            <a:r>
              <a:rPr lang="en"/>
              <a:t>planet to the Sun </a:t>
            </a:r>
            <a:endParaRPr/>
          </a:p>
        </p:txBody>
      </p:sp>
      <p:sp>
        <p:nvSpPr>
          <p:cNvPr id="2271" name="Google Shape;2271;p62"/>
          <p:cNvSpPr txBox="1"/>
          <p:nvPr>
            <p:ph idx="4294967295" type="subTitle"/>
          </p:nvPr>
        </p:nvSpPr>
        <p:spPr>
          <a:xfrm>
            <a:off x="2944975" y="2507682"/>
            <a:ext cx="186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is the second </a:t>
            </a:r>
            <a:endParaRPr/>
          </a:p>
          <a:p>
            <a:pPr indent="0" lvl="0" marL="0" rtl="0" algn="l">
              <a:spcBef>
                <a:spcPts val="0"/>
              </a:spcBef>
              <a:spcAft>
                <a:spcPts val="0"/>
              </a:spcAft>
              <a:buNone/>
            </a:pPr>
            <a:r>
              <a:rPr lang="en"/>
              <a:t>planet from the Sun</a:t>
            </a:r>
            <a:endParaRPr/>
          </a:p>
        </p:txBody>
      </p:sp>
      <p:sp>
        <p:nvSpPr>
          <p:cNvPr id="2272" name="Google Shape;2272;p62"/>
          <p:cNvSpPr txBox="1"/>
          <p:nvPr>
            <p:ph idx="4294967295" type="subTitle"/>
          </p:nvPr>
        </p:nvSpPr>
        <p:spPr>
          <a:xfrm>
            <a:off x="2944975" y="3592402"/>
            <a:ext cx="1869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a:t>
            </a:r>
            <a:endParaRPr/>
          </a:p>
          <a:p>
            <a:pPr indent="0" lvl="0" marL="0" rtl="0" algn="l">
              <a:spcBef>
                <a:spcPts val="0"/>
              </a:spcBef>
              <a:spcAft>
                <a:spcPts val="0"/>
              </a:spcAft>
              <a:buNone/>
            </a:pPr>
            <a:r>
              <a:rPr lang="en"/>
              <a:t> is actually a cold place </a:t>
            </a:r>
            <a:endParaRPr/>
          </a:p>
        </p:txBody>
      </p:sp>
      <p:grpSp>
        <p:nvGrpSpPr>
          <p:cNvPr id="2273" name="Google Shape;2273;p62"/>
          <p:cNvGrpSpPr/>
          <p:nvPr/>
        </p:nvGrpSpPr>
        <p:grpSpPr>
          <a:xfrm>
            <a:off x="2639736" y="2541620"/>
            <a:ext cx="164451" cy="505515"/>
            <a:chOff x="7564426" y="3224343"/>
            <a:chExt cx="119985" cy="368801"/>
          </a:xfrm>
        </p:grpSpPr>
        <p:sp>
          <p:nvSpPr>
            <p:cNvPr id="2274" name="Google Shape;2274;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6" name="Google Shape;2276;p62"/>
          <p:cNvSpPr/>
          <p:nvPr/>
        </p:nvSpPr>
        <p:spPr>
          <a:xfrm>
            <a:off x="2639723" y="1457608"/>
            <a:ext cx="164455" cy="50549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77" name="Google Shape;2277;p62"/>
          <p:cNvGrpSpPr/>
          <p:nvPr/>
        </p:nvGrpSpPr>
        <p:grpSpPr>
          <a:xfrm>
            <a:off x="2639736" y="3625645"/>
            <a:ext cx="164451" cy="505515"/>
            <a:chOff x="7564426" y="3224343"/>
            <a:chExt cx="119985" cy="368801"/>
          </a:xfrm>
        </p:grpSpPr>
        <p:sp>
          <p:nvSpPr>
            <p:cNvPr id="2278" name="Google Shape;2278;p62"/>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2"/>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0" name="Google Shape;2280;p62"/>
          <p:cNvSpPr txBox="1"/>
          <p:nvPr>
            <p:ph idx="4294967295" type="title"/>
          </p:nvPr>
        </p:nvSpPr>
        <p:spPr>
          <a:xfrm>
            <a:off x="1504175" y="2590970"/>
            <a:ext cx="9831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48</a:t>
            </a:r>
            <a:r>
              <a:rPr lang="en"/>
              <a:t>%</a:t>
            </a:r>
            <a:endParaRPr/>
          </a:p>
        </p:txBody>
      </p:sp>
      <p:sp>
        <p:nvSpPr>
          <p:cNvPr id="2281" name="Google Shape;2281;p62"/>
          <p:cNvSpPr txBox="1"/>
          <p:nvPr>
            <p:ph idx="4294967295" type="title"/>
          </p:nvPr>
        </p:nvSpPr>
        <p:spPr>
          <a:xfrm>
            <a:off x="1504175" y="3675000"/>
            <a:ext cx="9831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20</a:t>
            </a:r>
            <a:r>
              <a:rPr lang="en"/>
              <a:t>%</a:t>
            </a:r>
            <a:endParaRPr/>
          </a:p>
        </p:txBody>
      </p:sp>
      <p:sp>
        <p:nvSpPr>
          <p:cNvPr id="2282" name="Google Shape;2282;p62"/>
          <p:cNvSpPr txBox="1"/>
          <p:nvPr>
            <p:ph type="title"/>
          </p:nvPr>
        </p:nvSpPr>
        <p:spPr>
          <a:xfrm>
            <a:off x="1504175" y="1506950"/>
            <a:ext cx="983100" cy="406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32</a:t>
            </a:r>
            <a:r>
              <a:rPr lang="en"/>
              <a:t>%</a:t>
            </a:r>
            <a:endParaRPr/>
          </a:p>
        </p:txBody>
      </p:sp>
      <p:sp>
        <p:nvSpPr>
          <p:cNvPr id="2283" name="Google Shape;2283;p62"/>
          <p:cNvSpPr txBox="1"/>
          <p:nvPr/>
        </p:nvSpPr>
        <p:spPr>
          <a:xfrm>
            <a:off x="981900" y="4270575"/>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Nunito"/>
                <a:ea typeface="Nunito"/>
                <a:cs typeface="Nunito"/>
                <a:sym typeface="Nunito"/>
              </a:rPr>
              <a:t>Follow the link in the graph to modify its data and then paste the new one here. </a:t>
            </a:r>
            <a:r>
              <a:rPr b="1" lang="en" sz="1100" u="sng">
                <a:solidFill>
                  <a:schemeClr val="dk1"/>
                </a:solidFill>
                <a:latin typeface="Nunito"/>
                <a:ea typeface="Nunito"/>
                <a:cs typeface="Nunito"/>
                <a:sym typeface="Nunito"/>
                <a:hlinkClick r:id="rId5">
                  <a:extLst>
                    <a:ext uri="{A12FA001-AC4F-418D-AE19-62706E023703}">
                      <ahyp:hlinkClr val="tx"/>
                    </a:ext>
                  </a:extLst>
                </a:hlinkClick>
              </a:rPr>
              <a:t>For more info, click here</a:t>
            </a:r>
            <a:endParaRPr b="1" sz="1100" u="sng">
              <a:solidFill>
                <a:schemeClr val="dk1"/>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63"/>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tables to represent data</a:t>
            </a:r>
            <a:endParaRPr/>
          </a:p>
        </p:txBody>
      </p:sp>
      <p:graphicFrame>
        <p:nvGraphicFramePr>
          <p:cNvPr id="2289" name="Google Shape;2289;p63"/>
          <p:cNvGraphicFramePr/>
          <p:nvPr/>
        </p:nvGraphicFramePr>
        <p:xfrm>
          <a:off x="789388" y="1334235"/>
          <a:ext cx="3000000" cy="3000000"/>
        </p:xfrm>
        <a:graphic>
          <a:graphicData uri="http://schemas.openxmlformats.org/drawingml/2006/table">
            <a:tbl>
              <a:tblPr>
                <a:noFill/>
                <a:tableStyleId>{5345BD29-C2F7-4CD7-A87B-C1FCD352B1DA}</a:tableStyleId>
              </a:tblPr>
              <a:tblGrid>
                <a:gridCol w="1165075"/>
                <a:gridCol w="1080050"/>
                <a:gridCol w="1066150"/>
                <a:gridCol w="1080075"/>
                <a:gridCol w="1093950"/>
                <a:gridCol w="1052275"/>
                <a:gridCol w="1024500"/>
              </a:tblGrid>
              <a:tr h="401375">
                <a:tc>
                  <a:txBody>
                    <a:bodyPr/>
                    <a:lstStyle/>
                    <a:p>
                      <a:pPr indent="0" lvl="0" marL="0" rtl="0" algn="ctr">
                        <a:spcBef>
                          <a:spcPts val="0"/>
                        </a:spcBef>
                        <a:spcAft>
                          <a:spcPts val="0"/>
                        </a:spcAft>
                        <a:buNone/>
                      </a:pPr>
                      <a:r>
                        <a:t/>
                      </a:r>
                      <a:endParaRPr sz="1200">
                        <a:solidFill>
                          <a:schemeClr val="dk1"/>
                        </a:solidFill>
                        <a:latin typeface="Sarabun"/>
                        <a:ea typeface="Sarabun"/>
                        <a:cs typeface="Sarabun"/>
                        <a:sym typeface="Sarabun"/>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Team A</a:t>
                      </a:r>
                      <a:endParaRPr i="1" sz="2000">
                        <a:solidFill>
                          <a:schemeClr val="dk1"/>
                        </a:solidFill>
                        <a:latin typeface="Nanum Myeongjo"/>
                        <a:ea typeface="Nanum Myeongjo"/>
                        <a:cs typeface="Nanum Myeongjo"/>
                        <a:sym typeface="Nanum Myeongj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Team B</a:t>
                      </a:r>
                      <a:endParaRPr i="1" sz="2000">
                        <a:solidFill>
                          <a:schemeClr val="dk1"/>
                        </a:solidFill>
                        <a:latin typeface="Nanum Myeongjo"/>
                        <a:ea typeface="Nanum Myeongjo"/>
                        <a:cs typeface="Nanum Myeongjo"/>
                        <a:sym typeface="Nanum Myeongj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i="1" lang="en" sz="2000">
                          <a:solidFill>
                            <a:schemeClr val="dk1"/>
                          </a:solidFill>
                          <a:latin typeface="Nanum Myeongjo"/>
                          <a:ea typeface="Nanum Myeongjo"/>
                          <a:cs typeface="Nanum Myeongjo"/>
                          <a:sym typeface="Nanum Myeongjo"/>
                        </a:rPr>
                        <a:t>Team C</a:t>
                      </a:r>
                      <a:endParaRPr i="1" sz="2000">
                        <a:solidFill>
                          <a:schemeClr val="dk1"/>
                        </a:solidFill>
                        <a:latin typeface="Nanum Myeongjo"/>
                        <a:ea typeface="Nanum Myeongjo"/>
                        <a:cs typeface="Nanum Myeongjo"/>
                        <a:sym typeface="Nanum Myeongj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Team D</a:t>
                      </a:r>
                      <a:endParaRPr i="1" sz="2000">
                        <a:solidFill>
                          <a:schemeClr val="dk1"/>
                        </a:solidFill>
                        <a:latin typeface="Nanum Myeongjo"/>
                        <a:ea typeface="Nanum Myeongjo"/>
                        <a:cs typeface="Nanum Myeongjo"/>
                        <a:sym typeface="Nanum Myeongj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Team E</a:t>
                      </a:r>
                      <a:endParaRPr i="1" sz="2000">
                        <a:solidFill>
                          <a:schemeClr val="dk1"/>
                        </a:solidFill>
                        <a:latin typeface="Nanum Myeongjo"/>
                        <a:ea typeface="Nanum Myeongjo"/>
                        <a:cs typeface="Nanum Myeongjo"/>
                        <a:sym typeface="Nanum Myeongj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Team F</a:t>
                      </a:r>
                      <a:endParaRPr i="1" sz="2000">
                        <a:solidFill>
                          <a:schemeClr val="dk1"/>
                        </a:solidFill>
                        <a:latin typeface="Nanum Myeongjo"/>
                        <a:ea typeface="Nanum Myeongjo"/>
                        <a:cs typeface="Nanum Myeongjo"/>
                        <a:sym typeface="Nanum Myeongjo"/>
                      </a:endParaRPr>
                    </a:p>
                  </a:txBody>
                  <a:tcPr marT="68575" marB="6857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Mercury</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Mars</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Saturn</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Venus</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Jupiter</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Earth</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387900">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Moon</a:t>
                      </a:r>
                      <a:endParaRPr i="1" sz="2000">
                        <a:solidFill>
                          <a:schemeClr val="dk1"/>
                        </a:solidFill>
                        <a:latin typeface="Nanum Myeongjo"/>
                        <a:ea typeface="Nanum Myeongjo"/>
                        <a:cs typeface="Nanum Myeongjo"/>
                        <a:sym typeface="Nanum Myeongjo"/>
                      </a:endParaRPr>
                    </a:p>
                  </a:txBody>
                  <a:tcPr marT="0" marB="0"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XX</a:t>
                      </a:r>
                      <a:endParaRPr sz="1200">
                        <a:solidFill>
                          <a:schemeClr val="dk1"/>
                        </a:solidFill>
                        <a:latin typeface="Nunito"/>
                        <a:ea typeface="Nunito"/>
                        <a:cs typeface="Nunito"/>
                        <a:sym typeface="Nunito"/>
                      </a:endParaRPr>
                    </a:p>
                  </a:txBody>
                  <a:tcPr marT="0" marB="0" marR="0" marL="0"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3" name="Shape 2293"/>
        <p:cNvGrpSpPr/>
        <p:nvPr/>
      </p:nvGrpSpPr>
      <p:grpSpPr>
        <a:xfrm>
          <a:off x="0" y="0"/>
          <a:ext cx="0" cy="0"/>
          <a:chOff x="0" y="0"/>
          <a:chExt cx="0" cy="0"/>
        </a:xfrm>
      </p:grpSpPr>
      <p:sp>
        <p:nvSpPr>
          <p:cNvPr id="2294" name="Google Shape;2294;p64"/>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use this graph too</a:t>
            </a:r>
            <a:endParaRPr/>
          </a:p>
          <a:p>
            <a:pPr indent="0" lvl="0" marL="0" rtl="0" algn="ctr">
              <a:spcBef>
                <a:spcPts val="0"/>
              </a:spcBef>
              <a:spcAft>
                <a:spcPts val="0"/>
              </a:spcAft>
              <a:buNone/>
            </a:pPr>
            <a:r>
              <a:t/>
            </a:r>
            <a:endParaRPr/>
          </a:p>
        </p:txBody>
      </p:sp>
      <p:sp>
        <p:nvSpPr>
          <p:cNvPr id="2295" name="Google Shape;2295;p64"/>
          <p:cNvSpPr txBox="1"/>
          <p:nvPr/>
        </p:nvSpPr>
        <p:spPr>
          <a:xfrm>
            <a:off x="981900" y="4270575"/>
            <a:ext cx="7180200" cy="30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dk1"/>
                </a:solidFill>
                <a:latin typeface="Nunito"/>
                <a:ea typeface="Nunito"/>
                <a:cs typeface="Nunito"/>
                <a:sym typeface="Nunito"/>
              </a:rPr>
              <a:t>Follow the link in the graph to modify its data and then paste the new one here. </a:t>
            </a:r>
            <a:r>
              <a:rPr b="1" lang="en" sz="1100" u="sng">
                <a:solidFill>
                  <a:schemeClr val="dk1"/>
                </a:solidFill>
                <a:latin typeface="Nunito"/>
                <a:ea typeface="Nunito"/>
                <a:cs typeface="Nunito"/>
                <a:sym typeface="Nunito"/>
                <a:hlinkClick r:id="rId3">
                  <a:extLst>
                    <a:ext uri="{A12FA001-AC4F-418D-AE19-62706E023703}">
                      <ahyp:hlinkClr val="tx"/>
                    </a:ext>
                  </a:extLst>
                </a:hlinkClick>
              </a:rPr>
              <a:t>For more info, click here</a:t>
            </a:r>
            <a:endParaRPr b="1" sz="1100" u="sng">
              <a:solidFill>
                <a:schemeClr val="dk1"/>
              </a:solidFill>
              <a:latin typeface="Nunito"/>
              <a:ea typeface="Nunito"/>
              <a:cs typeface="Nunito"/>
              <a:sym typeface="Nunito"/>
            </a:endParaRPr>
          </a:p>
        </p:txBody>
      </p:sp>
      <p:pic>
        <p:nvPicPr>
          <p:cNvPr id="2296" name="Google Shape;2296;p64" title="Points scored">
            <a:hlinkClick r:id="rId4"/>
          </p:cNvPr>
          <p:cNvPicPr preferRelativeResize="0"/>
          <p:nvPr/>
        </p:nvPicPr>
        <p:blipFill>
          <a:blip r:embed="rId5">
            <a:alphaModFix/>
          </a:blip>
          <a:stretch>
            <a:fillRect/>
          </a:stretch>
        </p:blipFill>
        <p:spPr>
          <a:xfrm>
            <a:off x="838200" y="1404325"/>
            <a:ext cx="4388976" cy="2713850"/>
          </a:xfrm>
          <a:prstGeom prst="rect">
            <a:avLst/>
          </a:prstGeom>
          <a:noFill/>
          <a:ln>
            <a:noFill/>
          </a:ln>
        </p:spPr>
      </p:pic>
      <p:sp>
        <p:nvSpPr>
          <p:cNvPr id="2297" name="Google Shape;2297;p64"/>
          <p:cNvSpPr txBox="1"/>
          <p:nvPr>
            <p:ph idx="4294967295" type="subTitle"/>
          </p:nvPr>
        </p:nvSpPr>
        <p:spPr>
          <a:xfrm>
            <a:off x="6184700" y="1882224"/>
            <a:ext cx="2173200" cy="7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Mars is full of iron oxide </a:t>
            </a:r>
            <a:endParaRPr/>
          </a:p>
          <a:p>
            <a:pPr indent="0" lvl="0" marL="0" rtl="0" algn="l">
              <a:spcBef>
                <a:spcPts val="0"/>
              </a:spcBef>
              <a:spcAft>
                <a:spcPts val="0"/>
              </a:spcAft>
              <a:buNone/>
            </a:pPr>
            <a:r>
              <a:rPr lang="en"/>
              <a:t>dust, which gives the planet </a:t>
            </a:r>
            <a:endParaRPr/>
          </a:p>
          <a:p>
            <a:pPr indent="0" lvl="0" marL="0" rtl="0" algn="l">
              <a:spcBef>
                <a:spcPts val="0"/>
              </a:spcBef>
              <a:spcAft>
                <a:spcPts val="0"/>
              </a:spcAft>
              <a:buNone/>
            </a:pPr>
            <a:r>
              <a:rPr lang="en"/>
              <a:t>its reddish cast</a:t>
            </a:r>
            <a:endParaRPr/>
          </a:p>
          <a:p>
            <a:pPr indent="0" lvl="0" marL="0" rtl="0" algn="l">
              <a:spcBef>
                <a:spcPts val="0"/>
              </a:spcBef>
              <a:spcAft>
                <a:spcPts val="0"/>
              </a:spcAft>
              <a:buNone/>
            </a:pPr>
            <a:r>
              <a:t/>
            </a:r>
            <a:endParaRPr/>
          </a:p>
        </p:txBody>
      </p:sp>
      <p:sp>
        <p:nvSpPr>
          <p:cNvPr id="2298" name="Google Shape;2298;p64"/>
          <p:cNvSpPr txBox="1"/>
          <p:nvPr>
            <p:ph idx="4294967295" type="subTitle"/>
          </p:nvPr>
        </p:nvSpPr>
        <p:spPr>
          <a:xfrm>
            <a:off x="6184700" y="1392009"/>
            <a:ext cx="2173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000">
                <a:latin typeface="Nanum Myeongjo"/>
                <a:ea typeface="Nanum Myeongjo"/>
                <a:cs typeface="Nanum Myeongjo"/>
                <a:sym typeface="Nanum Myeongjo"/>
              </a:rPr>
              <a:t>Mars</a:t>
            </a:r>
            <a:endParaRPr i="1" sz="2000">
              <a:latin typeface="Nanum Myeongjo"/>
              <a:ea typeface="Nanum Myeongjo"/>
              <a:cs typeface="Nanum Myeongjo"/>
              <a:sym typeface="Nanum Myeongjo"/>
            </a:endParaRPr>
          </a:p>
        </p:txBody>
      </p:sp>
      <p:sp>
        <p:nvSpPr>
          <p:cNvPr id="2299" name="Google Shape;2299;p64"/>
          <p:cNvSpPr txBox="1"/>
          <p:nvPr>
            <p:ph idx="4294967295" type="subTitle"/>
          </p:nvPr>
        </p:nvSpPr>
        <p:spPr>
          <a:xfrm>
            <a:off x="6184700" y="3118676"/>
            <a:ext cx="2173200" cy="75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entire Solar System </a:t>
            </a:r>
            <a:endParaRPr/>
          </a:p>
        </p:txBody>
      </p:sp>
      <p:sp>
        <p:nvSpPr>
          <p:cNvPr id="2300" name="Google Shape;2300;p64"/>
          <p:cNvSpPr txBox="1"/>
          <p:nvPr>
            <p:ph idx="4294967295" type="subTitle"/>
          </p:nvPr>
        </p:nvSpPr>
        <p:spPr>
          <a:xfrm>
            <a:off x="6184700" y="2628441"/>
            <a:ext cx="21732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000">
                <a:latin typeface="Nanum Myeongjo"/>
                <a:ea typeface="Nanum Myeongjo"/>
                <a:cs typeface="Nanum Myeongjo"/>
                <a:sym typeface="Nanum Myeongjo"/>
              </a:rPr>
              <a:t>Jupiter</a:t>
            </a:r>
            <a:endParaRPr i="1" sz="2000">
              <a:latin typeface="Nanum Myeongjo"/>
              <a:ea typeface="Nanum Myeongjo"/>
              <a:cs typeface="Nanum Myeongjo"/>
              <a:sym typeface="Nanum Myeongjo"/>
            </a:endParaRPr>
          </a:p>
        </p:txBody>
      </p:sp>
      <p:grpSp>
        <p:nvGrpSpPr>
          <p:cNvPr id="2301" name="Google Shape;2301;p64"/>
          <p:cNvGrpSpPr/>
          <p:nvPr/>
        </p:nvGrpSpPr>
        <p:grpSpPr>
          <a:xfrm>
            <a:off x="5752585" y="1620595"/>
            <a:ext cx="164451" cy="505515"/>
            <a:chOff x="7564426" y="3224343"/>
            <a:chExt cx="119985" cy="368801"/>
          </a:xfrm>
        </p:grpSpPr>
        <p:sp>
          <p:nvSpPr>
            <p:cNvPr id="2302" name="Google Shape;2302;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04" name="Google Shape;2304;p64"/>
          <p:cNvSpPr/>
          <p:nvPr/>
        </p:nvSpPr>
        <p:spPr>
          <a:xfrm>
            <a:off x="5752573" y="2857058"/>
            <a:ext cx="164455" cy="50549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p:nvPr/>
        </p:nvSpPr>
        <p:spPr>
          <a:xfrm>
            <a:off x="768600" y="1362800"/>
            <a:ext cx="2033100" cy="1406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8"/>
          <p:cNvSpPr/>
          <p:nvPr/>
        </p:nvSpPr>
        <p:spPr>
          <a:xfrm>
            <a:off x="768600" y="3016400"/>
            <a:ext cx="2033100" cy="1406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3555463" y="1362800"/>
            <a:ext cx="2033100" cy="1406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3555463" y="3016400"/>
            <a:ext cx="2033100" cy="1406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6342338" y="1362800"/>
            <a:ext cx="2033100" cy="1406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6342338" y="3016400"/>
            <a:ext cx="2033100" cy="14067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txBox="1"/>
          <p:nvPr>
            <p:ph idx="15"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77" name="Google Shape;377;p38"/>
          <p:cNvSpPr txBox="1"/>
          <p:nvPr>
            <p:ph type="title"/>
          </p:nvPr>
        </p:nvSpPr>
        <p:spPr>
          <a:xfrm>
            <a:off x="779590" y="1373789"/>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78" name="Google Shape;378;p38"/>
          <p:cNvSpPr txBox="1"/>
          <p:nvPr>
            <p:ph idx="2" type="title"/>
          </p:nvPr>
        </p:nvSpPr>
        <p:spPr>
          <a:xfrm>
            <a:off x="779590" y="3027367"/>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79" name="Google Shape;379;p38"/>
          <p:cNvSpPr txBox="1"/>
          <p:nvPr>
            <p:ph idx="3" type="title"/>
          </p:nvPr>
        </p:nvSpPr>
        <p:spPr>
          <a:xfrm>
            <a:off x="3555471" y="1373789"/>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80" name="Google Shape;380;p38"/>
          <p:cNvSpPr txBox="1"/>
          <p:nvPr>
            <p:ph idx="4" type="title"/>
          </p:nvPr>
        </p:nvSpPr>
        <p:spPr>
          <a:xfrm>
            <a:off x="3566396" y="3027367"/>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81" name="Google Shape;381;p38"/>
          <p:cNvSpPr txBox="1"/>
          <p:nvPr>
            <p:ph idx="5" type="title"/>
          </p:nvPr>
        </p:nvSpPr>
        <p:spPr>
          <a:xfrm>
            <a:off x="6342350" y="1373789"/>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82" name="Google Shape;382;p38"/>
          <p:cNvSpPr txBox="1"/>
          <p:nvPr>
            <p:ph idx="6" type="title"/>
          </p:nvPr>
        </p:nvSpPr>
        <p:spPr>
          <a:xfrm>
            <a:off x="6342350" y="3027367"/>
            <a:ext cx="7347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83" name="Google Shape;383;p38"/>
          <p:cNvSpPr txBox="1"/>
          <p:nvPr>
            <p:ph idx="1" type="subTitle"/>
          </p:nvPr>
        </p:nvSpPr>
        <p:spPr>
          <a:xfrm>
            <a:off x="1041750" y="2058288"/>
            <a:ext cx="1486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384" name="Google Shape;384;p38"/>
          <p:cNvSpPr txBox="1"/>
          <p:nvPr>
            <p:ph idx="7" type="subTitle"/>
          </p:nvPr>
        </p:nvSpPr>
        <p:spPr>
          <a:xfrm>
            <a:off x="3828624" y="2058288"/>
            <a:ext cx="1486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385" name="Google Shape;385;p38"/>
          <p:cNvSpPr txBox="1"/>
          <p:nvPr>
            <p:ph idx="8" type="subTitle"/>
          </p:nvPr>
        </p:nvSpPr>
        <p:spPr>
          <a:xfrm>
            <a:off x="6615499" y="2058288"/>
            <a:ext cx="1486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386" name="Google Shape;386;p38"/>
          <p:cNvSpPr txBox="1"/>
          <p:nvPr>
            <p:ph idx="9" type="subTitle"/>
          </p:nvPr>
        </p:nvSpPr>
        <p:spPr>
          <a:xfrm>
            <a:off x="965550" y="3711922"/>
            <a:ext cx="1486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387" name="Google Shape;387;p38"/>
          <p:cNvSpPr txBox="1"/>
          <p:nvPr>
            <p:ph idx="13" type="subTitle"/>
          </p:nvPr>
        </p:nvSpPr>
        <p:spPr>
          <a:xfrm>
            <a:off x="3839549" y="3711922"/>
            <a:ext cx="1486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
        <p:nvSpPr>
          <p:cNvPr id="388" name="Google Shape;388;p38"/>
          <p:cNvSpPr txBox="1"/>
          <p:nvPr>
            <p:ph idx="14" type="subTitle"/>
          </p:nvPr>
        </p:nvSpPr>
        <p:spPr>
          <a:xfrm>
            <a:off x="6615499" y="3711922"/>
            <a:ext cx="14868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sp>
        <p:nvSpPr>
          <p:cNvPr id="2309" name="Google Shape;2309;p65"/>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use another table</a:t>
            </a:r>
            <a:endParaRPr/>
          </a:p>
        </p:txBody>
      </p:sp>
      <p:graphicFrame>
        <p:nvGraphicFramePr>
          <p:cNvPr id="2310" name="Google Shape;2310;p65"/>
          <p:cNvGraphicFramePr/>
          <p:nvPr/>
        </p:nvGraphicFramePr>
        <p:xfrm>
          <a:off x="1621950" y="1397525"/>
          <a:ext cx="3000000" cy="3000000"/>
        </p:xfrm>
        <a:graphic>
          <a:graphicData uri="http://schemas.openxmlformats.org/drawingml/2006/table">
            <a:tbl>
              <a:tblPr>
                <a:noFill/>
                <a:tableStyleId>{749DEDE6-F5F5-47A7-96EA-0AE15F194786}</a:tableStyleId>
              </a:tblPr>
              <a:tblGrid>
                <a:gridCol w="1966700"/>
                <a:gridCol w="1966700"/>
                <a:gridCol w="1966700"/>
              </a:tblGrid>
              <a:tr h="433225">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Earth</a:t>
                      </a:r>
                      <a:endParaRPr i="1" sz="2000">
                        <a:solidFill>
                          <a:schemeClr val="dk1"/>
                        </a:solidFill>
                        <a:latin typeface="Nanum Myeongjo"/>
                        <a:ea typeface="Nanum Myeongjo"/>
                        <a:cs typeface="Nanum Myeongjo"/>
                        <a:sym typeface="Nanum Myeongj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Venus</a:t>
                      </a:r>
                      <a:endParaRPr i="1" sz="2000">
                        <a:solidFill>
                          <a:schemeClr val="dk1"/>
                        </a:solidFill>
                        <a:latin typeface="Nanum Myeongjo"/>
                        <a:ea typeface="Nanum Myeongjo"/>
                        <a:cs typeface="Nanum Myeongjo"/>
                        <a:sym typeface="Nanum Myeongj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Neptune</a:t>
                      </a:r>
                      <a:endParaRPr i="1" sz="2000">
                        <a:solidFill>
                          <a:schemeClr val="dk1"/>
                        </a:solidFill>
                        <a:latin typeface="Nanum Myeongjo"/>
                        <a:ea typeface="Nanum Myeongjo"/>
                        <a:cs typeface="Nanum Myeongjo"/>
                        <a:sym typeface="Nanum Myeongj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1339900">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Earth is the third planet from the Sun and the only one in the Solar System that harbors life. We all live on this planet</a:t>
                      </a:r>
                      <a:endParaRPr sz="1200">
                        <a:solidFill>
                          <a:schemeClr val="dk1"/>
                        </a:solidFill>
                        <a:latin typeface="Nunito"/>
                        <a:ea typeface="Nunito"/>
                        <a:cs typeface="Nunito"/>
                        <a:sym typeface="Nunit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Venus has a beautiful name and is the second planet from the Sun.</a:t>
                      </a:r>
                      <a:endParaRPr sz="1200">
                        <a:solidFill>
                          <a:schemeClr val="dk1"/>
                        </a:solidFill>
                        <a:latin typeface="Nunito"/>
                        <a:ea typeface="Nunito"/>
                        <a:cs typeface="Nunito"/>
                        <a:sym typeface="Nunito"/>
                      </a:endParaRPr>
                    </a:p>
                    <a:p>
                      <a:pPr indent="0" lvl="0" marL="0" rtl="0" algn="ctr">
                        <a:spcBef>
                          <a:spcPts val="0"/>
                        </a:spcBef>
                        <a:spcAft>
                          <a:spcPts val="0"/>
                        </a:spcAft>
                        <a:buNone/>
                      </a:pPr>
                      <a:r>
                        <a:rPr lang="en" sz="1200">
                          <a:solidFill>
                            <a:schemeClr val="dk1"/>
                          </a:solidFill>
                          <a:latin typeface="Nunito"/>
                          <a:ea typeface="Nunito"/>
                          <a:cs typeface="Nunito"/>
                          <a:sym typeface="Nunito"/>
                        </a:rPr>
                        <a:t> It’s terribly hot, even hotter than Mercury</a:t>
                      </a:r>
                      <a:endParaRPr sz="1200">
                        <a:solidFill>
                          <a:schemeClr val="dk1"/>
                        </a:solidFill>
                        <a:latin typeface="Nunito"/>
                        <a:ea typeface="Nunito"/>
                        <a:cs typeface="Nunito"/>
                        <a:sym typeface="Nunit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lang="en" sz="1200">
                          <a:solidFill>
                            <a:schemeClr val="dk1"/>
                          </a:solidFill>
                          <a:latin typeface="Nunito"/>
                          <a:ea typeface="Nunito"/>
                          <a:cs typeface="Nunito"/>
                          <a:sym typeface="Nunito"/>
                        </a:rPr>
                        <a:t>Neptune is the farthest planet from the Sun. It's also the fourth-largest planet by diameter in </a:t>
                      </a:r>
                      <a:endParaRPr sz="1200">
                        <a:solidFill>
                          <a:schemeClr val="dk1"/>
                        </a:solidFill>
                        <a:latin typeface="Nunito"/>
                        <a:ea typeface="Nunito"/>
                        <a:cs typeface="Nunito"/>
                        <a:sym typeface="Nunito"/>
                      </a:endParaRPr>
                    </a:p>
                    <a:p>
                      <a:pPr indent="0" lvl="0" marL="0" rtl="0" algn="ctr">
                        <a:spcBef>
                          <a:spcPts val="0"/>
                        </a:spcBef>
                        <a:spcAft>
                          <a:spcPts val="0"/>
                        </a:spcAft>
                        <a:buNone/>
                      </a:pPr>
                      <a:r>
                        <a:rPr lang="en" sz="1200">
                          <a:solidFill>
                            <a:schemeClr val="dk1"/>
                          </a:solidFill>
                          <a:latin typeface="Nunito"/>
                          <a:ea typeface="Nunito"/>
                          <a:cs typeface="Nunito"/>
                          <a:sym typeface="Nunito"/>
                        </a:rPr>
                        <a:t>the Solar System</a:t>
                      </a:r>
                      <a:endParaRPr sz="1200">
                        <a:solidFill>
                          <a:schemeClr val="dk1"/>
                        </a:solidFill>
                        <a:latin typeface="Nunito"/>
                        <a:ea typeface="Nunito"/>
                        <a:cs typeface="Nunito"/>
                        <a:sym typeface="Nunit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r h="1143450">
                <a:tc>
                  <a:txBody>
                    <a:bodyPr/>
                    <a:lstStyle/>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Sun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Mercury</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Venus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Mars</a:t>
                      </a:r>
                      <a:endParaRPr sz="1200">
                        <a:solidFill>
                          <a:schemeClr val="dk1"/>
                        </a:solidFill>
                        <a:latin typeface="Nunito"/>
                        <a:ea typeface="Nunito"/>
                        <a:cs typeface="Nunito"/>
                        <a:sym typeface="Nunit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Moon</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Neptune</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Jupiter</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Saturn</a:t>
                      </a:r>
                      <a:endParaRPr sz="1200">
                        <a:solidFill>
                          <a:schemeClr val="dk1"/>
                        </a:solidFill>
                        <a:latin typeface="Nunito"/>
                        <a:ea typeface="Nunito"/>
                        <a:cs typeface="Nunito"/>
                        <a:sym typeface="Nunit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c>
                  <a:txBody>
                    <a:bodyPr/>
                    <a:lstStyle/>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Ceres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Earth</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Uranus</a:t>
                      </a:r>
                      <a:endParaRPr sz="1200">
                        <a:solidFill>
                          <a:schemeClr val="dk1"/>
                        </a:solidFill>
                        <a:latin typeface="Nunito"/>
                        <a:ea typeface="Nunito"/>
                        <a:cs typeface="Nunito"/>
                        <a:sym typeface="Nunito"/>
                      </a:endParaRPr>
                    </a:p>
                    <a:p>
                      <a:pPr indent="-304800" lvl="0" marL="457200" rtl="0" algn="l">
                        <a:spcBef>
                          <a:spcPts val="0"/>
                        </a:spcBef>
                        <a:spcAft>
                          <a:spcPts val="0"/>
                        </a:spcAft>
                        <a:buClr>
                          <a:schemeClr val="dk1"/>
                        </a:buClr>
                        <a:buSzPts val="1200"/>
                        <a:buFont typeface="Nunito"/>
                        <a:buChar char="●"/>
                      </a:pPr>
                      <a:r>
                        <a:rPr lang="en" sz="1200">
                          <a:solidFill>
                            <a:schemeClr val="dk1"/>
                          </a:solidFill>
                          <a:latin typeface="Nunito"/>
                          <a:ea typeface="Nunito"/>
                          <a:cs typeface="Nunito"/>
                          <a:sym typeface="Nunito"/>
                        </a:rPr>
                        <a:t>Pluto</a:t>
                      </a:r>
                      <a:endParaRPr sz="1200">
                        <a:solidFill>
                          <a:schemeClr val="dk1"/>
                        </a:solidFill>
                        <a:latin typeface="Nunito"/>
                        <a:ea typeface="Nunito"/>
                        <a:cs typeface="Nunito"/>
                        <a:sym typeface="Nunito"/>
                      </a:endParaRPr>
                    </a:p>
                  </a:txBody>
                  <a:tcPr marT="91425" marB="91425" marR="91425" marL="91425" anchor="ctr">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chemeClr val="dk2"/>
                    </a:solidFill>
                  </a:tcP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66"/>
          <p:cNvSpPr/>
          <p:nvPr/>
        </p:nvSpPr>
        <p:spPr>
          <a:xfrm>
            <a:off x="5382063" y="3283570"/>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6"/>
          <p:cNvSpPr/>
          <p:nvPr/>
        </p:nvSpPr>
        <p:spPr>
          <a:xfrm>
            <a:off x="6461963" y="1734600"/>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6"/>
          <p:cNvSpPr/>
          <p:nvPr/>
        </p:nvSpPr>
        <p:spPr>
          <a:xfrm>
            <a:off x="5382063" y="2613775"/>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6"/>
          <p:cNvSpPr/>
          <p:nvPr/>
        </p:nvSpPr>
        <p:spPr>
          <a:xfrm>
            <a:off x="3349713" y="2954250"/>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6"/>
          <p:cNvSpPr/>
          <p:nvPr/>
        </p:nvSpPr>
        <p:spPr>
          <a:xfrm>
            <a:off x="3349713" y="2265425"/>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6"/>
          <p:cNvSpPr/>
          <p:nvPr/>
        </p:nvSpPr>
        <p:spPr>
          <a:xfrm>
            <a:off x="2269825" y="3269963"/>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6"/>
          <p:cNvSpPr/>
          <p:nvPr/>
        </p:nvSpPr>
        <p:spPr>
          <a:xfrm>
            <a:off x="2269825" y="1550738"/>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6"/>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a:t>
            </a:r>
            <a:r>
              <a:rPr lang="en"/>
              <a:t>nfographics are useful</a:t>
            </a:r>
            <a:endParaRPr/>
          </a:p>
        </p:txBody>
      </p:sp>
      <p:grpSp>
        <p:nvGrpSpPr>
          <p:cNvPr id="2323" name="Google Shape;2323;p66"/>
          <p:cNvGrpSpPr/>
          <p:nvPr/>
        </p:nvGrpSpPr>
        <p:grpSpPr>
          <a:xfrm>
            <a:off x="6569042" y="1598914"/>
            <a:ext cx="350431" cy="339887"/>
            <a:chOff x="3270675" y="841800"/>
            <a:chExt cx="497700" cy="482725"/>
          </a:xfrm>
        </p:grpSpPr>
        <p:sp>
          <p:nvSpPr>
            <p:cNvPr id="2324" name="Google Shape;2324;p66"/>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5" name="Google Shape;2325;p66"/>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6" name="Google Shape;2326;p66"/>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2327" name="Google Shape;2327;p66"/>
          <p:cNvGrpSpPr/>
          <p:nvPr/>
        </p:nvGrpSpPr>
        <p:grpSpPr>
          <a:xfrm>
            <a:off x="2232895" y="3303163"/>
            <a:ext cx="333674" cy="345778"/>
            <a:chOff x="3357325" y="2093500"/>
            <a:chExt cx="311525" cy="322825"/>
          </a:xfrm>
        </p:grpSpPr>
        <p:sp>
          <p:nvSpPr>
            <p:cNvPr id="2328" name="Google Shape;2328;p66"/>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29" name="Google Shape;2329;p66"/>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0" name="Google Shape;2330;p66"/>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2331" name="Google Shape;2331;p66"/>
          <p:cNvSpPr/>
          <p:nvPr/>
        </p:nvSpPr>
        <p:spPr>
          <a:xfrm>
            <a:off x="2232908" y="159891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2332" name="Google Shape;2332;p66"/>
          <p:cNvSpPr txBox="1"/>
          <p:nvPr>
            <p:ph idx="4294967295" type="subTitle"/>
          </p:nvPr>
        </p:nvSpPr>
        <p:spPr>
          <a:xfrm>
            <a:off x="6919475" y="1899447"/>
            <a:ext cx="14448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t>
            </a:r>
            <a:endParaRPr/>
          </a:p>
        </p:txBody>
      </p:sp>
      <p:sp>
        <p:nvSpPr>
          <p:cNvPr id="2333" name="Google Shape;2333;p66"/>
          <p:cNvSpPr txBox="1"/>
          <p:nvPr>
            <p:ph idx="4294967295" type="subTitle"/>
          </p:nvPr>
        </p:nvSpPr>
        <p:spPr>
          <a:xfrm>
            <a:off x="6919475" y="1409238"/>
            <a:ext cx="14448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000">
                <a:latin typeface="Nanum Myeongjo"/>
                <a:ea typeface="Nanum Myeongjo"/>
                <a:cs typeface="Nanum Myeongjo"/>
                <a:sym typeface="Nanum Myeongjo"/>
              </a:rPr>
              <a:t>Mercury</a:t>
            </a:r>
            <a:endParaRPr i="1" sz="2000">
              <a:latin typeface="Nanum Myeongjo"/>
              <a:ea typeface="Nanum Myeongjo"/>
              <a:cs typeface="Nanum Myeongjo"/>
              <a:sym typeface="Nanum Myeongjo"/>
            </a:endParaRPr>
          </a:p>
        </p:txBody>
      </p:sp>
      <p:sp>
        <p:nvSpPr>
          <p:cNvPr id="2334" name="Google Shape;2334;p66"/>
          <p:cNvSpPr txBox="1"/>
          <p:nvPr>
            <p:ph idx="4294967295" type="subTitle"/>
          </p:nvPr>
        </p:nvSpPr>
        <p:spPr>
          <a:xfrm>
            <a:off x="788100" y="1899474"/>
            <a:ext cx="1444800" cy="70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Venus is the second planet from the Sun</a:t>
            </a:r>
            <a:endParaRPr/>
          </a:p>
        </p:txBody>
      </p:sp>
      <p:sp>
        <p:nvSpPr>
          <p:cNvPr id="2335" name="Google Shape;2335;p66"/>
          <p:cNvSpPr txBox="1"/>
          <p:nvPr>
            <p:ph idx="4294967295" type="subTitle"/>
          </p:nvPr>
        </p:nvSpPr>
        <p:spPr>
          <a:xfrm>
            <a:off x="788100" y="1409250"/>
            <a:ext cx="1444800" cy="50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i="1" lang="en" sz="2000">
                <a:latin typeface="Nanum Myeongjo"/>
                <a:ea typeface="Nanum Myeongjo"/>
                <a:cs typeface="Nanum Myeongjo"/>
                <a:sym typeface="Nanum Myeongjo"/>
              </a:rPr>
              <a:t>Venus</a:t>
            </a:r>
            <a:endParaRPr i="1" sz="2000">
              <a:latin typeface="Nanum Myeongjo"/>
              <a:ea typeface="Nanum Myeongjo"/>
              <a:cs typeface="Nanum Myeongjo"/>
              <a:sym typeface="Nanum Myeongjo"/>
            </a:endParaRPr>
          </a:p>
        </p:txBody>
      </p:sp>
      <p:sp>
        <p:nvSpPr>
          <p:cNvPr id="2336" name="Google Shape;2336;p66"/>
          <p:cNvSpPr txBox="1"/>
          <p:nvPr>
            <p:ph idx="4294967295" type="subTitle"/>
          </p:nvPr>
        </p:nvSpPr>
        <p:spPr>
          <a:xfrm>
            <a:off x="788100" y="3593800"/>
            <a:ext cx="1444800" cy="702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Despite being red, Mars is actually a cold place </a:t>
            </a:r>
            <a:endParaRPr/>
          </a:p>
        </p:txBody>
      </p:sp>
      <p:sp>
        <p:nvSpPr>
          <p:cNvPr id="2337" name="Google Shape;2337;p66"/>
          <p:cNvSpPr txBox="1"/>
          <p:nvPr>
            <p:ph idx="4294967295" type="subTitle"/>
          </p:nvPr>
        </p:nvSpPr>
        <p:spPr>
          <a:xfrm>
            <a:off x="788100" y="3103581"/>
            <a:ext cx="1444800" cy="5055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i="1" lang="en" sz="2000">
                <a:latin typeface="Nanum Myeongjo"/>
                <a:ea typeface="Nanum Myeongjo"/>
                <a:cs typeface="Nanum Myeongjo"/>
                <a:sym typeface="Nanum Myeongjo"/>
              </a:rPr>
              <a:t>Mars</a:t>
            </a:r>
            <a:endParaRPr i="1" sz="2000">
              <a:latin typeface="Nanum Myeongjo"/>
              <a:ea typeface="Nanum Myeongjo"/>
              <a:cs typeface="Nanum Myeongjo"/>
              <a:sym typeface="Nanum Myeongjo"/>
            </a:endParaRPr>
          </a:p>
        </p:txBody>
      </p:sp>
      <p:cxnSp>
        <p:nvCxnSpPr>
          <p:cNvPr id="2338" name="Google Shape;2338;p66"/>
          <p:cNvCxnSpPr>
            <a:stCxn id="2321" idx="6"/>
            <a:endCxn id="2319" idx="2"/>
          </p:cNvCxnSpPr>
          <p:nvPr/>
        </p:nvCxnSpPr>
        <p:spPr>
          <a:xfrm>
            <a:off x="2682025" y="1756838"/>
            <a:ext cx="667800" cy="714600"/>
          </a:xfrm>
          <a:prstGeom prst="bentConnector3">
            <a:avLst>
              <a:gd fmla="val 49992" name="adj1"/>
            </a:avLst>
          </a:prstGeom>
          <a:noFill/>
          <a:ln cap="flat" cmpd="sng" w="19050">
            <a:solidFill>
              <a:schemeClr val="lt2"/>
            </a:solidFill>
            <a:prstDash val="solid"/>
            <a:round/>
            <a:headEnd len="med" w="med" type="diamond"/>
            <a:tailEnd len="med" w="med" type="none"/>
          </a:ln>
        </p:spPr>
      </p:cxnSp>
      <p:cxnSp>
        <p:nvCxnSpPr>
          <p:cNvPr id="2339" name="Google Shape;2339;p66"/>
          <p:cNvCxnSpPr>
            <a:stCxn id="2320" idx="6"/>
            <a:endCxn id="2318" idx="2"/>
          </p:cNvCxnSpPr>
          <p:nvPr/>
        </p:nvCxnSpPr>
        <p:spPr>
          <a:xfrm flipH="1" rot="10800000">
            <a:off x="2682025" y="3160463"/>
            <a:ext cx="667800" cy="315600"/>
          </a:xfrm>
          <a:prstGeom prst="bentConnector3">
            <a:avLst>
              <a:gd fmla="val 49992" name="adj1"/>
            </a:avLst>
          </a:prstGeom>
          <a:noFill/>
          <a:ln cap="flat" cmpd="sng" w="19050">
            <a:solidFill>
              <a:schemeClr val="dk2"/>
            </a:solidFill>
            <a:prstDash val="solid"/>
            <a:round/>
            <a:headEnd len="med" w="med" type="diamond"/>
            <a:tailEnd len="med" w="med" type="none"/>
          </a:ln>
        </p:spPr>
      </p:cxnSp>
      <p:cxnSp>
        <p:nvCxnSpPr>
          <p:cNvPr id="2340" name="Google Shape;2340;p66"/>
          <p:cNvCxnSpPr>
            <a:stCxn id="2316" idx="2"/>
            <a:endCxn id="2317" idx="6"/>
          </p:cNvCxnSpPr>
          <p:nvPr/>
        </p:nvCxnSpPr>
        <p:spPr>
          <a:xfrm flipH="1">
            <a:off x="5794163" y="1940700"/>
            <a:ext cx="667800" cy="879300"/>
          </a:xfrm>
          <a:prstGeom prst="bentConnector3">
            <a:avLst>
              <a:gd fmla="val 49993" name="adj1"/>
            </a:avLst>
          </a:prstGeom>
          <a:noFill/>
          <a:ln cap="flat" cmpd="sng" w="19050">
            <a:solidFill>
              <a:schemeClr val="accent1"/>
            </a:solidFill>
            <a:prstDash val="solid"/>
            <a:round/>
            <a:headEnd len="med" w="med" type="diamond"/>
            <a:tailEnd len="med" w="med" type="none"/>
          </a:ln>
        </p:spPr>
      </p:cxnSp>
      <p:grpSp>
        <p:nvGrpSpPr>
          <p:cNvPr id="2341" name="Google Shape;2341;p66"/>
          <p:cNvGrpSpPr/>
          <p:nvPr/>
        </p:nvGrpSpPr>
        <p:grpSpPr>
          <a:xfrm>
            <a:off x="3325766" y="1879435"/>
            <a:ext cx="2492468" cy="2253059"/>
            <a:chOff x="7636443" y="1204988"/>
            <a:chExt cx="749840" cy="677795"/>
          </a:xfrm>
        </p:grpSpPr>
        <p:sp>
          <p:nvSpPr>
            <p:cNvPr id="2342" name="Google Shape;2342;p66"/>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6"/>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6"/>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6"/>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46" name="Google Shape;2346;p66"/>
          <p:cNvSpPr/>
          <p:nvPr/>
        </p:nvSpPr>
        <p:spPr>
          <a:xfrm>
            <a:off x="6461963" y="3428925"/>
            <a:ext cx="412200" cy="4122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6"/>
          <p:cNvSpPr txBox="1"/>
          <p:nvPr>
            <p:ph idx="4294967295" type="subTitle"/>
          </p:nvPr>
        </p:nvSpPr>
        <p:spPr>
          <a:xfrm>
            <a:off x="6919475" y="3593772"/>
            <a:ext cx="1444800" cy="70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Saturn is a gas giant and has several rings</a:t>
            </a:r>
            <a:endParaRPr/>
          </a:p>
        </p:txBody>
      </p:sp>
      <p:sp>
        <p:nvSpPr>
          <p:cNvPr id="2348" name="Google Shape;2348;p66"/>
          <p:cNvSpPr txBox="1"/>
          <p:nvPr>
            <p:ph idx="4294967295" type="subTitle"/>
          </p:nvPr>
        </p:nvSpPr>
        <p:spPr>
          <a:xfrm>
            <a:off x="6919475" y="3103563"/>
            <a:ext cx="1444800" cy="50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2000">
                <a:latin typeface="Nanum Myeongjo"/>
                <a:ea typeface="Nanum Myeongjo"/>
                <a:cs typeface="Nanum Myeongjo"/>
                <a:sym typeface="Nanum Myeongjo"/>
              </a:rPr>
              <a:t>Saturn</a:t>
            </a:r>
            <a:endParaRPr i="1" sz="2000">
              <a:latin typeface="Nanum Myeongjo"/>
              <a:ea typeface="Nanum Myeongjo"/>
              <a:cs typeface="Nanum Myeongjo"/>
              <a:sym typeface="Nanum Myeongjo"/>
            </a:endParaRPr>
          </a:p>
        </p:txBody>
      </p:sp>
      <p:cxnSp>
        <p:nvCxnSpPr>
          <p:cNvPr id="2349" name="Google Shape;2349;p66"/>
          <p:cNvCxnSpPr>
            <a:stCxn id="2315" idx="6"/>
            <a:endCxn id="2346" idx="2"/>
          </p:cNvCxnSpPr>
          <p:nvPr/>
        </p:nvCxnSpPr>
        <p:spPr>
          <a:xfrm>
            <a:off x="5794263" y="3489670"/>
            <a:ext cx="667800" cy="145500"/>
          </a:xfrm>
          <a:prstGeom prst="bentConnector3">
            <a:avLst>
              <a:gd fmla="val 49993" name="adj1"/>
            </a:avLst>
          </a:prstGeom>
          <a:noFill/>
          <a:ln cap="flat" cmpd="sng" w="19050">
            <a:solidFill>
              <a:schemeClr val="dk1"/>
            </a:solidFill>
            <a:prstDash val="solid"/>
            <a:round/>
            <a:headEnd len="med" w="med" type="none"/>
            <a:tailEnd len="med" w="med" type="diamond"/>
          </a:ln>
        </p:spPr>
      </p:cxnSp>
      <p:grpSp>
        <p:nvGrpSpPr>
          <p:cNvPr id="2350" name="Google Shape;2350;p66"/>
          <p:cNvGrpSpPr/>
          <p:nvPr/>
        </p:nvGrpSpPr>
        <p:grpSpPr>
          <a:xfrm>
            <a:off x="6577431" y="3292422"/>
            <a:ext cx="366364" cy="367290"/>
            <a:chOff x="-61783350" y="3743950"/>
            <a:chExt cx="316650" cy="317450"/>
          </a:xfrm>
        </p:grpSpPr>
        <p:sp>
          <p:nvSpPr>
            <p:cNvPr id="2351" name="Google Shape;2351;p66"/>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6"/>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6" name="Shape 2356"/>
        <p:cNvGrpSpPr/>
        <p:nvPr/>
      </p:nvGrpSpPr>
      <p:grpSpPr>
        <a:xfrm>
          <a:off x="0" y="0"/>
          <a:ext cx="0" cy="0"/>
          <a:chOff x="0" y="0"/>
          <a:chExt cx="0" cy="0"/>
        </a:xfrm>
      </p:grpSpPr>
      <p:sp>
        <p:nvSpPr>
          <p:cNvPr id="2357" name="Google Shape;2357;p67"/>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organize your ideas with a diagram</a:t>
            </a:r>
            <a:endParaRPr/>
          </a:p>
        </p:txBody>
      </p:sp>
      <p:cxnSp>
        <p:nvCxnSpPr>
          <p:cNvPr id="2358" name="Google Shape;2358;p67"/>
          <p:cNvCxnSpPr>
            <a:stCxn id="2359" idx="2"/>
            <a:endCxn id="2360" idx="0"/>
          </p:cNvCxnSpPr>
          <p:nvPr/>
        </p:nvCxnSpPr>
        <p:spPr>
          <a:xfrm flipH="1" rot="-5400000">
            <a:off x="5171250" y="1122450"/>
            <a:ext cx="571800" cy="1770300"/>
          </a:xfrm>
          <a:prstGeom prst="bentConnector3">
            <a:avLst>
              <a:gd fmla="val 49991" name="adj1"/>
            </a:avLst>
          </a:prstGeom>
          <a:noFill/>
          <a:ln cap="flat" cmpd="sng" w="19050">
            <a:solidFill>
              <a:schemeClr val="lt2"/>
            </a:solidFill>
            <a:prstDash val="solid"/>
            <a:miter lim="8000"/>
            <a:headEnd len="sm" w="sm" type="none"/>
            <a:tailEnd len="sm" w="sm" type="diamond"/>
          </a:ln>
        </p:spPr>
      </p:cxnSp>
      <p:cxnSp>
        <p:nvCxnSpPr>
          <p:cNvPr id="2361" name="Google Shape;2361;p67"/>
          <p:cNvCxnSpPr>
            <a:stCxn id="2362" idx="0"/>
            <a:endCxn id="2359" idx="2"/>
          </p:cNvCxnSpPr>
          <p:nvPr/>
        </p:nvCxnSpPr>
        <p:spPr>
          <a:xfrm rot="-5400000">
            <a:off x="3400950" y="1122350"/>
            <a:ext cx="571800" cy="1770300"/>
          </a:xfrm>
          <a:prstGeom prst="bentConnector3">
            <a:avLst>
              <a:gd fmla="val 49991" name="adj1"/>
            </a:avLst>
          </a:prstGeom>
          <a:noFill/>
          <a:ln cap="flat" cmpd="sng" w="19050">
            <a:solidFill>
              <a:schemeClr val="lt2"/>
            </a:solidFill>
            <a:prstDash val="solid"/>
            <a:miter lim="8000"/>
            <a:headEnd len="sm" w="sm" type="diamond"/>
            <a:tailEnd len="sm" w="sm" type="none"/>
          </a:ln>
        </p:spPr>
      </p:cxnSp>
      <p:cxnSp>
        <p:nvCxnSpPr>
          <p:cNvPr id="2363" name="Google Shape;2363;p67"/>
          <p:cNvCxnSpPr>
            <a:stCxn id="2362" idx="2"/>
            <a:endCxn id="2364" idx="0"/>
          </p:cNvCxnSpPr>
          <p:nvPr/>
        </p:nvCxnSpPr>
        <p:spPr>
          <a:xfrm flipH="1" rot="-5400000">
            <a:off x="2899500" y="2561900"/>
            <a:ext cx="685800" cy="881400"/>
          </a:xfrm>
          <a:prstGeom prst="bentConnector3">
            <a:avLst>
              <a:gd fmla="val 50000" name="adj1"/>
            </a:avLst>
          </a:prstGeom>
          <a:noFill/>
          <a:ln cap="flat" cmpd="sng" w="19050">
            <a:solidFill>
              <a:schemeClr val="lt2"/>
            </a:solidFill>
            <a:prstDash val="solid"/>
            <a:miter lim="8000"/>
            <a:headEnd len="sm" w="sm" type="none"/>
            <a:tailEnd len="sm" w="sm" type="diamond"/>
          </a:ln>
        </p:spPr>
      </p:cxnSp>
      <p:cxnSp>
        <p:nvCxnSpPr>
          <p:cNvPr id="2365" name="Google Shape;2365;p67"/>
          <p:cNvCxnSpPr>
            <a:stCxn id="2366" idx="0"/>
            <a:endCxn id="2362" idx="2"/>
          </p:cNvCxnSpPr>
          <p:nvPr/>
        </p:nvCxnSpPr>
        <p:spPr>
          <a:xfrm rot="-5400000">
            <a:off x="2018250" y="2561900"/>
            <a:ext cx="685800" cy="881400"/>
          </a:xfrm>
          <a:prstGeom prst="bentConnector3">
            <a:avLst>
              <a:gd fmla="val 50000" name="adj1"/>
            </a:avLst>
          </a:prstGeom>
          <a:noFill/>
          <a:ln cap="flat" cmpd="sng" w="19050">
            <a:solidFill>
              <a:schemeClr val="lt2"/>
            </a:solidFill>
            <a:prstDash val="solid"/>
            <a:miter lim="8000"/>
            <a:headEnd len="sm" w="sm" type="diamond"/>
            <a:tailEnd len="sm" w="sm" type="none"/>
          </a:ln>
        </p:spPr>
      </p:cxnSp>
      <p:cxnSp>
        <p:nvCxnSpPr>
          <p:cNvPr id="2367" name="Google Shape;2367;p67"/>
          <p:cNvCxnSpPr>
            <a:stCxn id="2360" idx="2"/>
            <a:endCxn id="2368" idx="0"/>
          </p:cNvCxnSpPr>
          <p:nvPr/>
        </p:nvCxnSpPr>
        <p:spPr>
          <a:xfrm flipH="1" rot="-5400000">
            <a:off x="6440100" y="2561900"/>
            <a:ext cx="685800" cy="881400"/>
          </a:xfrm>
          <a:prstGeom prst="bentConnector3">
            <a:avLst>
              <a:gd fmla="val 50000" name="adj1"/>
            </a:avLst>
          </a:prstGeom>
          <a:noFill/>
          <a:ln cap="flat" cmpd="sng" w="19050">
            <a:solidFill>
              <a:schemeClr val="lt2"/>
            </a:solidFill>
            <a:prstDash val="solid"/>
            <a:miter lim="8000"/>
            <a:headEnd len="sm" w="sm" type="none"/>
            <a:tailEnd len="sm" w="sm" type="diamond"/>
          </a:ln>
        </p:spPr>
      </p:cxnSp>
      <p:cxnSp>
        <p:nvCxnSpPr>
          <p:cNvPr id="2369" name="Google Shape;2369;p67"/>
          <p:cNvCxnSpPr>
            <a:stCxn id="2370" idx="0"/>
            <a:endCxn id="2360" idx="2"/>
          </p:cNvCxnSpPr>
          <p:nvPr/>
        </p:nvCxnSpPr>
        <p:spPr>
          <a:xfrm rot="-5400000">
            <a:off x="5558825" y="2562050"/>
            <a:ext cx="685800" cy="881100"/>
          </a:xfrm>
          <a:prstGeom prst="bentConnector3">
            <a:avLst>
              <a:gd fmla="val 50000" name="adj1"/>
            </a:avLst>
          </a:prstGeom>
          <a:noFill/>
          <a:ln cap="flat" cmpd="sng" w="19050">
            <a:solidFill>
              <a:schemeClr val="lt2"/>
            </a:solidFill>
            <a:prstDash val="solid"/>
            <a:miter lim="8000"/>
            <a:headEnd len="sm" w="sm" type="diamond"/>
            <a:tailEnd len="sm" w="sm" type="none"/>
          </a:ln>
        </p:spPr>
      </p:cxnSp>
      <p:sp>
        <p:nvSpPr>
          <p:cNvPr id="2359" name="Google Shape;2359;p67"/>
          <p:cNvSpPr txBox="1"/>
          <p:nvPr/>
        </p:nvSpPr>
        <p:spPr>
          <a:xfrm>
            <a:off x="3508500" y="1355400"/>
            <a:ext cx="21270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Solar System</a:t>
            </a:r>
            <a:endParaRPr i="1" sz="2000">
              <a:solidFill>
                <a:schemeClr val="dk1"/>
              </a:solidFill>
              <a:latin typeface="Nanum Myeongjo"/>
              <a:ea typeface="Nanum Myeongjo"/>
              <a:cs typeface="Nanum Myeongjo"/>
              <a:sym typeface="Nanum Myeongjo"/>
            </a:endParaRPr>
          </a:p>
        </p:txBody>
      </p:sp>
      <p:sp>
        <p:nvSpPr>
          <p:cNvPr id="2362" name="Google Shape;2362;p67"/>
          <p:cNvSpPr txBox="1"/>
          <p:nvPr/>
        </p:nvSpPr>
        <p:spPr>
          <a:xfrm>
            <a:off x="2032650" y="2293400"/>
            <a:ext cx="15381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Jupiter</a:t>
            </a:r>
            <a:endParaRPr i="1" sz="2000">
              <a:solidFill>
                <a:schemeClr val="dk1"/>
              </a:solidFill>
              <a:latin typeface="Nanum Myeongjo"/>
              <a:ea typeface="Nanum Myeongjo"/>
              <a:cs typeface="Nanum Myeongjo"/>
              <a:sym typeface="Nanum Myeongjo"/>
            </a:endParaRPr>
          </a:p>
        </p:txBody>
      </p:sp>
      <p:sp>
        <p:nvSpPr>
          <p:cNvPr id="2360" name="Google Shape;2360;p67"/>
          <p:cNvSpPr txBox="1"/>
          <p:nvPr/>
        </p:nvSpPr>
        <p:spPr>
          <a:xfrm>
            <a:off x="5573250" y="2293400"/>
            <a:ext cx="1538100" cy="366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dk1"/>
                </a:solidFill>
                <a:latin typeface="Nanum Myeongjo"/>
                <a:ea typeface="Nanum Myeongjo"/>
                <a:cs typeface="Nanum Myeongjo"/>
                <a:sym typeface="Nanum Myeongjo"/>
              </a:rPr>
              <a:t>Saturn</a:t>
            </a:r>
            <a:endParaRPr i="1" sz="2000">
              <a:solidFill>
                <a:schemeClr val="dk1"/>
              </a:solidFill>
              <a:latin typeface="Nanum Myeongjo"/>
              <a:ea typeface="Nanum Myeongjo"/>
              <a:cs typeface="Nanum Myeongjo"/>
              <a:sym typeface="Nanum Myeongjo"/>
            </a:endParaRPr>
          </a:p>
        </p:txBody>
      </p:sp>
      <p:sp>
        <p:nvSpPr>
          <p:cNvPr id="2368" name="Google Shape;2368;p67"/>
          <p:cNvSpPr txBox="1"/>
          <p:nvPr/>
        </p:nvSpPr>
        <p:spPr>
          <a:xfrm>
            <a:off x="6418500" y="3345500"/>
            <a:ext cx="1610100" cy="98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Saturn was</a:t>
            </a:r>
            <a:r>
              <a:rPr lang="en" sz="1200">
                <a:solidFill>
                  <a:schemeClr val="dk1"/>
                </a:solidFill>
                <a:latin typeface="Nunito"/>
                <a:ea typeface="Nunito"/>
                <a:cs typeface="Nunito"/>
                <a:sym typeface="Nunito"/>
              </a:rPr>
              <a:t> named after the Roman god of wealth and agriculture</a:t>
            </a:r>
            <a:endParaRPr sz="1000">
              <a:solidFill>
                <a:srgbClr val="A72A1E"/>
              </a:solidFill>
              <a:latin typeface="Nunito"/>
              <a:ea typeface="Nunito"/>
              <a:cs typeface="Nunito"/>
              <a:sym typeface="Nunito"/>
            </a:endParaRPr>
          </a:p>
        </p:txBody>
      </p:sp>
      <p:sp>
        <p:nvSpPr>
          <p:cNvPr id="2370" name="Google Shape;2370;p67"/>
          <p:cNvSpPr txBox="1"/>
          <p:nvPr/>
        </p:nvSpPr>
        <p:spPr>
          <a:xfrm>
            <a:off x="4656125" y="3345500"/>
            <a:ext cx="1610100" cy="98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Saturn is a gas giant. It’s composed mostly of hydrogen and helium </a:t>
            </a:r>
            <a:endParaRPr sz="1000">
              <a:solidFill>
                <a:srgbClr val="A72A1E"/>
              </a:solidFill>
              <a:latin typeface="Nunito"/>
              <a:ea typeface="Nunito"/>
              <a:cs typeface="Nunito"/>
              <a:sym typeface="Nunito"/>
            </a:endParaRPr>
          </a:p>
        </p:txBody>
      </p:sp>
      <p:sp>
        <p:nvSpPr>
          <p:cNvPr id="2364" name="Google Shape;2364;p67"/>
          <p:cNvSpPr txBox="1"/>
          <p:nvPr/>
        </p:nvSpPr>
        <p:spPr>
          <a:xfrm>
            <a:off x="2877900" y="3345500"/>
            <a:ext cx="1610100" cy="98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Jupiter is the fifth planet from the Sun and was named after a Roman god</a:t>
            </a:r>
            <a:endParaRPr sz="1200">
              <a:solidFill>
                <a:schemeClr val="dk1"/>
              </a:solidFill>
              <a:latin typeface="Nunito"/>
              <a:ea typeface="Nunito"/>
              <a:cs typeface="Nunito"/>
              <a:sym typeface="Nunito"/>
            </a:endParaRPr>
          </a:p>
        </p:txBody>
      </p:sp>
      <p:sp>
        <p:nvSpPr>
          <p:cNvPr id="2366" name="Google Shape;2366;p67"/>
          <p:cNvSpPr txBox="1"/>
          <p:nvPr/>
        </p:nvSpPr>
        <p:spPr>
          <a:xfrm>
            <a:off x="1115400" y="3345500"/>
            <a:ext cx="1610100" cy="9879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Nunito"/>
                <a:ea typeface="Nunito"/>
                <a:cs typeface="Nunito"/>
                <a:sym typeface="Nunito"/>
              </a:rPr>
              <a:t>Jupiter is a gas giant and the biggest planet in the entire Solar System </a:t>
            </a:r>
            <a:endParaRPr sz="1200">
              <a:solidFill>
                <a:schemeClr val="dk1"/>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68"/>
          <p:cNvSpPr/>
          <p:nvPr/>
        </p:nvSpPr>
        <p:spPr>
          <a:xfrm>
            <a:off x="7150775" y="3030900"/>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8"/>
          <p:cNvSpPr/>
          <p:nvPr/>
        </p:nvSpPr>
        <p:spPr>
          <a:xfrm>
            <a:off x="1557975" y="3030900"/>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8"/>
          <p:cNvSpPr/>
          <p:nvPr/>
        </p:nvSpPr>
        <p:spPr>
          <a:xfrm>
            <a:off x="7150763" y="1441138"/>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8"/>
          <p:cNvSpPr/>
          <p:nvPr/>
        </p:nvSpPr>
        <p:spPr>
          <a:xfrm>
            <a:off x="1557963" y="1441150"/>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8"/>
          <p:cNvSpPr/>
          <p:nvPr/>
        </p:nvSpPr>
        <p:spPr>
          <a:xfrm>
            <a:off x="4486275" y="3153525"/>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8"/>
          <p:cNvSpPr/>
          <p:nvPr/>
        </p:nvSpPr>
        <p:spPr>
          <a:xfrm>
            <a:off x="4655150" y="2732275"/>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8"/>
          <p:cNvSpPr/>
          <p:nvPr/>
        </p:nvSpPr>
        <p:spPr>
          <a:xfrm>
            <a:off x="3959400" y="2067036"/>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8"/>
          <p:cNvSpPr/>
          <p:nvPr/>
        </p:nvSpPr>
        <p:spPr>
          <a:xfrm>
            <a:off x="5408968" y="1566050"/>
            <a:ext cx="435300" cy="4353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8"/>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Infographics shows your ideas in a clear way</a:t>
            </a:r>
            <a:endParaRPr/>
          </a:p>
        </p:txBody>
      </p:sp>
      <p:grpSp>
        <p:nvGrpSpPr>
          <p:cNvPr id="2384" name="Google Shape;2384;p68"/>
          <p:cNvGrpSpPr/>
          <p:nvPr/>
        </p:nvGrpSpPr>
        <p:grpSpPr>
          <a:xfrm>
            <a:off x="1600108" y="1483771"/>
            <a:ext cx="350995" cy="350049"/>
            <a:chOff x="1310075" y="3253275"/>
            <a:chExt cx="296950" cy="296150"/>
          </a:xfrm>
        </p:grpSpPr>
        <p:sp>
          <p:nvSpPr>
            <p:cNvPr id="2385" name="Google Shape;2385;p68"/>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8"/>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8"/>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8" name="Google Shape;2388;p68"/>
          <p:cNvGrpSpPr/>
          <p:nvPr/>
        </p:nvGrpSpPr>
        <p:grpSpPr>
          <a:xfrm>
            <a:off x="7194306" y="1484229"/>
            <a:ext cx="348188" cy="349133"/>
            <a:chOff x="1674750" y="3254050"/>
            <a:chExt cx="294575" cy="295375"/>
          </a:xfrm>
        </p:grpSpPr>
        <p:sp>
          <p:nvSpPr>
            <p:cNvPr id="2389" name="Google Shape;2389;p68"/>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8"/>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8"/>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68"/>
          <p:cNvGrpSpPr/>
          <p:nvPr/>
        </p:nvGrpSpPr>
        <p:grpSpPr>
          <a:xfrm>
            <a:off x="1600090" y="3085822"/>
            <a:ext cx="351024" cy="325464"/>
            <a:chOff x="6543825" y="3202075"/>
            <a:chExt cx="296975" cy="275350"/>
          </a:xfrm>
        </p:grpSpPr>
        <p:sp>
          <p:nvSpPr>
            <p:cNvPr id="2393" name="Google Shape;2393;p68"/>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8"/>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8"/>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8"/>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8"/>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8"/>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8"/>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0" name="Google Shape;2400;p68"/>
          <p:cNvGrpSpPr/>
          <p:nvPr/>
        </p:nvGrpSpPr>
        <p:grpSpPr>
          <a:xfrm>
            <a:off x="7193364" y="3105629"/>
            <a:ext cx="350079" cy="285837"/>
            <a:chOff x="3860400" y="3254050"/>
            <a:chExt cx="296175" cy="241825"/>
          </a:xfrm>
        </p:grpSpPr>
        <p:sp>
          <p:nvSpPr>
            <p:cNvPr id="2401" name="Google Shape;2401;p68"/>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8"/>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8"/>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8"/>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8"/>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8"/>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8"/>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8" name="Google Shape;2408;p68"/>
          <p:cNvGrpSpPr/>
          <p:nvPr/>
        </p:nvGrpSpPr>
        <p:grpSpPr>
          <a:xfrm>
            <a:off x="4503086" y="4097298"/>
            <a:ext cx="354616" cy="354586"/>
            <a:chOff x="-30354000" y="3569100"/>
            <a:chExt cx="292250" cy="292225"/>
          </a:xfrm>
        </p:grpSpPr>
        <p:sp>
          <p:nvSpPr>
            <p:cNvPr id="2409" name="Google Shape;2409;p68"/>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8"/>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8"/>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8"/>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8"/>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8"/>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15" name="Google Shape;2415;p68"/>
          <p:cNvSpPr txBox="1"/>
          <p:nvPr>
            <p:ph idx="4294967295" type="subTitle"/>
          </p:nvPr>
        </p:nvSpPr>
        <p:spPr>
          <a:xfrm>
            <a:off x="782600" y="1876451"/>
            <a:ext cx="1986000" cy="9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Mars  is actually a cold place. It's full of iron oxide dust, which gives the planet its reddish cast</a:t>
            </a:r>
            <a:endParaRPr/>
          </a:p>
        </p:txBody>
      </p:sp>
      <p:sp>
        <p:nvSpPr>
          <p:cNvPr id="2416" name="Google Shape;2416;p68"/>
          <p:cNvSpPr txBox="1"/>
          <p:nvPr>
            <p:ph idx="4294967295" type="subTitle"/>
          </p:nvPr>
        </p:nvSpPr>
        <p:spPr>
          <a:xfrm>
            <a:off x="6375400" y="3454350"/>
            <a:ext cx="1986000" cy="9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a:t>
            </a:r>
            <a:endParaRPr/>
          </a:p>
        </p:txBody>
      </p:sp>
      <p:sp>
        <p:nvSpPr>
          <p:cNvPr id="2417" name="Google Shape;2417;p68"/>
          <p:cNvSpPr txBox="1"/>
          <p:nvPr>
            <p:ph idx="4294967295" type="subTitle"/>
          </p:nvPr>
        </p:nvSpPr>
        <p:spPr>
          <a:xfrm>
            <a:off x="782600" y="3454350"/>
            <a:ext cx="1986000" cy="9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Earth is the third planet from the Sun and the only one in the Solar System that harbors life</a:t>
            </a:r>
            <a:endParaRPr/>
          </a:p>
        </p:txBody>
      </p:sp>
      <p:grpSp>
        <p:nvGrpSpPr>
          <p:cNvPr id="2418" name="Google Shape;2418;p68"/>
          <p:cNvGrpSpPr/>
          <p:nvPr/>
        </p:nvGrpSpPr>
        <p:grpSpPr>
          <a:xfrm>
            <a:off x="3344325" y="1481151"/>
            <a:ext cx="2698841" cy="2522363"/>
            <a:chOff x="3344325" y="1481151"/>
            <a:chExt cx="2698841" cy="2522363"/>
          </a:xfrm>
        </p:grpSpPr>
        <p:sp>
          <p:nvSpPr>
            <p:cNvPr id="2419" name="Google Shape;2419;p68"/>
            <p:cNvSpPr/>
            <p:nvPr/>
          </p:nvSpPr>
          <p:spPr>
            <a:xfrm>
              <a:off x="3344325" y="1481151"/>
              <a:ext cx="2698841" cy="549135"/>
            </a:xfrm>
            <a:custGeom>
              <a:rect b="b" l="l" r="r" t="t"/>
              <a:pathLst>
                <a:path extrusionOk="0" h="25297" w="117257">
                  <a:moveTo>
                    <a:pt x="1" y="0"/>
                  </a:moveTo>
                  <a:lnTo>
                    <a:pt x="14647" y="25297"/>
                  </a:lnTo>
                  <a:lnTo>
                    <a:pt x="102066" y="25297"/>
                  </a:lnTo>
                  <a:lnTo>
                    <a:pt x="1172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8"/>
            <p:cNvSpPr/>
            <p:nvPr/>
          </p:nvSpPr>
          <p:spPr>
            <a:xfrm>
              <a:off x="3682425" y="2029850"/>
              <a:ext cx="2011166" cy="549143"/>
            </a:xfrm>
            <a:custGeom>
              <a:rect b="b" l="l" r="r" t="t"/>
              <a:pathLst>
                <a:path extrusionOk="0" h="25277" w="91479">
                  <a:moveTo>
                    <a:pt x="1" y="1"/>
                  </a:moveTo>
                  <a:lnTo>
                    <a:pt x="14647" y="25276"/>
                  </a:lnTo>
                  <a:lnTo>
                    <a:pt x="76602" y="25276"/>
                  </a:lnTo>
                  <a:lnTo>
                    <a:pt x="9147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8"/>
            <p:cNvSpPr/>
            <p:nvPr/>
          </p:nvSpPr>
          <p:spPr>
            <a:xfrm>
              <a:off x="4003075" y="2578950"/>
              <a:ext cx="1364198" cy="549156"/>
            </a:xfrm>
            <a:custGeom>
              <a:rect b="b" l="l" r="r" t="t"/>
              <a:pathLst>
                <a:path extrusionOk="0" h="25298" w="65618">
                  <a:moveTo>
                    <a:pt x="1" y="0"/>
                  </a:moveTo>
                  <a:lnTo>
                    <a:pt x="14417" y="25297"/>
                  </a:lnTo>
                  <a:lnTo>
                    <a:pt x="50887" y="25297"/>
                  </a:lnTo>
                  <a:lnTo>
                    <a:pt x="6561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8"/>
            <p:cNvSpPr/>
            <p:nvPr/>
          </p:nvSpPr>
          <p:spPr>
            <a:xfrm>
              <a:off x="4303600" y="3128075"/>
              <a:ext cx="754304" cy="549135"/>
            </a:xfrm>
            <a:custGeom>
              <a:rect b="b" l="l" r="r" t="t"/>
              <a:pathLst>
                <a:path extrusionOk="0" h="25297" w="40048">
                  <a:moveTo>
                    <a:pt x="0" y="0"/>
                  </a:moveTo>
                  <a:lnTo>
                    <a:pt x="14668" y="25297"/>
                  </a:lnTo>
                  <a:lnTo>
                    <a:pt x="25360" y="25297"/>
                  </a:lnTo>
                  <a:lnTo>
                    <a:pt x="4004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8"/>
            <p:cNvSpPr/>
            <p:nvPr/>
          </p:nvSpPr>
          <p:spPr>
            <a:xfrm>
              <a:off x="4429880" y="3634514"/>
              <a:ext cx="491700" cy="369000"/>
            </a:xfrm>
            <a:prstGeom prst="downArrow">
              <a:avLst>
                <a:gd fmla="val 42190" name="adj1"/>
                <a:gd fmla="val 500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4" name="Google Shape;2424;p68"/>
          <p:cNvSpPr txBox="1"/>
          <p:nvPr>
            <p:ph idx="4294967295" type="subTitle"/>
          </p:nvPr>
        </p:nvSpPr>
        <p:spPr>
          <a:xfrm>
            <a:off x="6375400" y="1876451"/>
            <a:ext cx="1986000" cy="916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Neptune is the farthest planet from the Sun. It's also the fourth-largest in the Solar System</a:t>
            </a:r>
            <a:endParaRPr/>
          </a:p>
        </p:txBody>
      </p:sp>
      <p:cxnSp>
        <p:nvCxnSpPr>
          <p:cNvPr id="2425" name="Google Shape;2425;p68"/>
          <p:cNvCxnSpPr>
            <a:stCxn id="2382" idx="6"/>
            <a:endCxn id="2377" idx="2"/>
          </p:cNvCxnSpPr>
          <p:nvPr/>
        </p:nvCxnSpPr>
        <p:spPr>
          <a:xfrm flipH="1" rot="10800000">
            <a:off x="5844268" y="1658900"/>
            <a:ext cx="1306500" cy="124800"/>
          </a:xfrm>
          <a:prstGeom prst="bentConnector3">
            <a:avLst>
              <a:gd fmla="val 50000" name="adj1"/>
            </a:avLst>
          </a:prstGeom>
          <a:noFill/>
          <a:ln cap="flat" cmpd="sng" w="19050">
            <a:solidFill>
              <a:schemeClr val="dk2"/>
            </a:solidFill>
            <a:prstDash val="solid"/>
            <a:round/>
            <a:headEnd len="med" w="med" type="none"/>
            <a:tailEnd len="med" w="med" type="diamond"/>
          </a:ln>
        </p:spPr>
      </p:cxnSp>
      <p:cxnSp>
        <p:nvCxnSpPr>
          <p:cNvPr id="2426" name="Google Shape;2426;p68"/>
          <p:cNvCxnSpPr>
            <a:stCxn id="2381" idx="2"/>
            <a:endCxn id="2378" idx="6"/>
          </p:cNvCxnSpPr>
          <p:nvPr/>
        </p:nvCxnSpPr>
        <p:spPr>
          <a:xfrm rot="10800000">
            <a:off x="1993200" y="1658886"/>
            <a:ext cx="1966200" cy="625800"/>
          </a:xfrm>
          <a:prstGeom prst="bentConnector3">
            <a:avLst>
              <a:gd fmla="val 49998" name="adj1"/>
            </a:avLst>
          </a:prstGeom>
          <a:noFill/>
          <a:ln cap="flat" cmpd="sng" w="19050">
            <a:solidFill>
              <a:schemeClr val="lt2"/>
            </a:solidFill>
            <a:prstDash val="solid"/>
            <a:round/>
            <a:headEnd len="med" w="med" type="none"/>
            <a:tailEnd len="med" w="med" type="diamond"/>
          </a:ln>
        </p:spPr>
      </p:cxnSp>
      <p:cxnSp>
        <p:nvCxnSpPr>
          <p:cNvPr id="2427" name="Google Shape;2427;p68"/>
          <p:cNvCxnSpPr>
            <a:stCxn id="2379" idx="2"/>
            <a:endCxn id="2376" idx="6"/>
          </p:cNvCxnSpPr>
          <p:nvPr/>
        </p:nvCxnSpPr>
        <p:spPr>
          <a:xfrm rot="10800000">
            <a:off x="1993275" y="3248475"/>
            <a:ext cx="2493000" cy="122700"/>
          </a:xfrm>
          <a:prstGeom prst="bentConnector3">
            <a:avLst>
              <a:gd fmla="val 50000" name="adj1"/>
            </a:avLst>
          </a:prstGeom>
          <a:noFill/>
          <a:ln cap="flat" cmpd="sng" w="19050">
            <a:solidFill>
              <a:schemeClr val="dk1"/>
            </a:solidFill>
            <a:prstDash val="solid"/>
            <a:round/>
            <a:headEnd len="med" w="med" type="none"/>
            <a:tailEnd len="med" w="med" type="diamond"/>
          </a:ln>
        </p:spPr>
      </p:cxnSp>
      <p:cxnSp>
        <p:nvCxnSpPr>
          <p:cNvPr id="2428" name="Google Shape;2428;p68"/>
          <p:cNvCxnSpPr>
            <a:stCxn id="2380" idx="6"/>
            <a:endCxn id="2375" idx="2"/>
          </p:cNvCxnSpPr>
          <p:nvPr/>
        </p:nvCxnSpPr>
        <p:spPr>
          <a:xfrm>
            <a:off x="5090450" y="2949925"/>
            <a:ext cx="2060400" cy="298500"/>
          </a:xfrm>
          <a:prstGeom prst="bentConnector3">
            <a:avLst>
              <a:gd fmla="val 49998" name="adj1"/>
            </a:avLst>
          </a:prstGeom>
          <a:noFill/>
          <a:ln cap="flat" cmpd="sng" w="19050">
            <a:solidFill>
              <a:schemeClr val="accent1"/>
            </a:solidFill>
            <a:prstDash val="solid"/>
            <a:round/>
            <a:headEnd len="med" w="med" type="none"/>
            <a:tailEnd len="med" w="med" type="diamond"/>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2" name="Shape 2432"/>
        <p:cNvGrpSpPr/>
        <p:nvPr/>
      </p:nvGrpSpPr>
      <p:grpSpPr>
        <a:xfrm>
          <a:off x="0" y="0"/>
          <a:ext cx="0" cy="0"/>
          <a:chOff x="0" y="0"/>
          <a:chExt cx="0" cy="0"/>
        </a:xfrm>
      </p:grpSpPr>
      <p:sp>
        <p:nvSpPr>
          <p:cNvPr id="2433" name="Google Shape;2433;p69"/>
          <p:cNvSpPr txBox="1"/>
          <p:nvPr>
            <p:ph idx="3" type="subTitle"/>
          </p:nvPr>
        </p:nvSpPr>
        <p:spPr>
          <a:xfrm>
            <a:off x="5055275" y="3159650"/>
            <a:ext cx="25056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Johan Taylor </a:t>
            </a:r>
            <a:endParaRPr/>
          </a:p>
        </p:txBody>
      </p:sp>
      <p:sp>
        <p:nvSpPr>
          <p:cNvPr id="2434" name="Google Shape;2434;p69"/>
          <p:cNvSpPr txBox="1"/>
          <p:nvPr>
            <p:ph idx="4" type="subTitle"/>
          </p:nvPr>
        </p:nvSpPr>
        <p:spPr>
          <a:xfrm>
            <a:off x="1583075" y="3159650"/>
            <a:ext cx="2505600" cy="47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Melissa Bailey</a:t>
            </a:r>
            <a:endParaRPr/>
          </a:p>
        </p:txBody>
      </p:sp>
      <p:sp>
        <p:nvSpPr>
          <p:cNvPr id="2435" name="Google Shape;2435;p69"/>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a:t>
            </a:r>
            <a:r>
              <a:rPr lang="en"/>
              <a:t>ur team</a:t>
            </a:r>
            <a:endParaRPr/>
          </a:p>
        </p:txBody>
      </p:sp>
      <p:sp>
        <p:nvSpPr>
          <p:cNvPr id="2436" name="Google Shape;2436;p69"/>
          <p:cNvSpPr txBox="1"/>
          <p:nvPr>
            <p:ph idx="1" type="subTitle"/>
          </p:nvPr>
        </p:nvSpPr>
        <p:spPr>
          <a:xfrm>
            <a:off x="5055275" y="3626196"/>
            <a:ext cx="2505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sp>
        <p:nvSpPr>
          <p:cNvPr id="2437" name="Google Shape;2437;p69"/>
          <p:cNvSpPr txBox="1"/>
          <p:nvPr>
            <p:ph idx="2" type="subTitle"/>
          </p:nvPr>
        </p:nvSpPr>
        <p:spPr>
          <a:xfrm>
            <a:off x="1583300" y="3626196"/>
            <a:ext cx="2505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 speak a bit about this person here</a:t>
            </a:r>
            <a:endParaRPr/>
          </a:p>
        </p:txBody>
      </p:sp>
      <p:pic>
        <p:nvPicPr>
          <p:cNvPr id="2438" name="Google Shape;2438;p69"/>
          <p:cNvPicPr preferRelativeResize="0"/>
          <p:nvPr/>
        </p:nvPicPr>
        <p:blipFill rotWithShape="1">
          <a:blip r:embed="rId3">
            <a:alphaModFix/>
          </a:blip>
          <a:srcRect b="42246" l="37909" r="23824" t="338"/>
          <a:stretch/>
        </p:blipFill>
        <p:spPr>
          <a:xfrm>
            <a:off x="5634576" y="1517800"/>
            <a:ext cx="1347000" cy="1346999"/>
          </a:xfrm>
          <a:prstGeom prst="rect">
            <a:avLst/>
          </a:prstGeom>
          <a:noFill/>
          <a:ln cap="flat" cmpd="sng" w="76200">
            <a:solidFill>
              <a:schemeClr val="dk2"/>
            </a:solidFill>
            <a:prstDash val="solid"/>
            <a:miter lim="8000"/>
            <a:headEnd len="sm" w="sm" type="none"/>
            <a:tailEnd len="sm" w="sm" type="none"/>
          </a:ln>
        </p:spPr>
      </p:pic>
      <p:pic>
        <p:nvPicPr>
          <p:cNvPr id="2439" name="Google Shape;2439;p69"/>
          <p:cNvPicPr preferRelativeResize="0"/>
          <p:nvPr/>
        </p:nvPicPr>
        <p:blipFill rotWithShape="1">
          <a:blip r:embed="rId4">
            <a:alphaModFix/>
          </a:blip>
          <a:srcRect b="37257" l="23912" r="34724" t="676"/>
          <a:stretch/>
        </p:blipFill>
        <p:spPr>
          <a:xfrm>
            <a:off x="2162601" y="1517800"/>
            <a:ext cx="1347000" cy="1346999"/>
          </a:xfrm>
          <a:prstGeom prst="rect">
            <a:avLst/>
          </a:prstGeom>
          <a:noFill/>
          <a:ln cap="flat" cmpd="sng" w="76200">
            <a:solidFill>
              <a:schemeClr val="dk2"/>
            </a:solidFill>
            <a:prstDash val="solid"/>
            <a:miter lim="8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3" name="Shape 2443"/>
        <p:cNvGrpSpPr/>
        <p:nvPr/>
      </p:nvGrpSpPr>
      <p:grpSpPr>
        <a:xfrm>
          <a:off x="0" y="0"/>
          <a:ext cx="0" cy="0"/>
          <a:chOff x="0" y="0"/>
          <a:chExt cx="0" cy="0"/>
        </a:xfrm>
      </p:grpSpPr>
      <p:pic>
        <p:nvPicPr>
          <p:cNvPr id="2444" name="Google Shape;2444;p70"/>
          <p:cNvPicPr preferRelativeResize="0"/>
          <p:nvPr/>
        </p:nvPicPr>
        <p:blipFill>
          <a:blip r:embed="rId3">
            <a:alphaModFix/>
          </a:blip>
          <a:stretch>
            <a:fillRect/>
          </a:stretch>
        </p:blipFill>
        <p:spPr>
          <a:xfrm>
            <a:off x="5185725" y="255526"/>
            <a:ext cx="3314201" cy="4314909"/>
          </a:xfrm>
          <a:prstGeom prst="rect">
            <a:avLst/>
          </a:prstGeom>
          <a:noFill/>
          <a:ln>
            <a:noFill/>
          </a:ln>
          <a:effectLst>
            <a:outerShdw blurRad="57150" rotWithShape="0" algn="bl" dir="5400000" dist="19050">
              <a:srgbClr val="000000">
                <a:alpha val="50000"/>
              </a:srgbClr>
            </a:outerShdw>
          </a:effectLst>
        </p:spPr>
      </p:pic>
      <p:pic>
        <p:nvPicPr>
          <p:cNvPr id="2445" name="Google Shape;2445;p70"/>
          <p:cNvPicPr preferRelativeResize="0"/>
          <p:nvPr/>
        </p:nvPicPr>
        <p:blipFill>
          <a:blip r:embed="rId4">
            <a:alphaModFix/>
          </a:blip>
          <a:stretch>
            <a:fillRect/>
          </a:stretch>
        </p:blipFill>
        <p:spPr>
          <a:xfrm>
            <a:off x="6796059" y="576000"/>
            <a:ext cx="2003725" cy="3429499"/>
          </a:xfrm>
          <a:prstGeom prst="rect">
            <a:avLst/>
          </a:prstGeom>
          <a:noFill/>
          <a:ln>
            <a:noFill/>
          </a:ln>
          <a:effectLst>
            <a:outerShdw blurRad="57150" rotWithShape="0" algn="bl" dir="5400000" dist="19050">
              <a:srgbClr val="000000">
                <a:alpha val="50000"/>
              </a:srgbClr>
            </a:outerShdw>
          </a:effectLst>
        </p:spPr>
      </p:pic>
      <p:sp>
        <p:nvSpPr>
          <p:cNvPr id="2446" name="Google Shape;2446;p70"/>
          <p:cNvSpPr txBox="1"/>
          <p:nvPr>
            <p:ph type="title"/>
          </p:nvPr>
        </p:nvSpPr>
        <p:spPr>
          <a:xfrm>
            <a:off x="813825" y="652200"/>
            <a:ext cx="4448100" cy="1198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2447" name="Google Shape;2447;p70"/>
          <p:cNvSpPr txBox="1"/>
          <p:nvPr>
            <p:ph idx="1" type="subTitle"/>
          </p:nvPr>
        </p:nvSpPr>
        <p:spPr>
          <a:xfrm>
            <a:off x="813825" y="1879550"/>
            <a:ext cx="44481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t>D</a:t>
            </a:r>
            <a:r>
              <a:rPr lang="en" sz="1400"/>
              <a:t>o you have any questions?</a:t>
            </a:r>
            <a:endParaRPr sz="1400"/>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2448" name="Google Shape;2448;p70"/>
          <p:cNvSpPr txBox="1"/>
          <p:nvPr/>
        </p:nvSpPr>
        <p:spPr>
          <a:xfrm>
            <a:off x="2347950" y="4278239"/>
            <a:ext cx="44481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Nunito"/>
                <a:ea typeface="Nunito"/>
                <a:cs typeface="Nunito"/>
                <a:sym typeface="Nunito"/>
              </a:rPr>
              <a:t>Please keep this slide for attribution</a:t>
            </a:r>
            <a:endParaRPr sz="1000">
              <a:solidFill>
                <a:schemeClr val="dk1"/>
              </a:solidFill>
              <a:latin typeface="Nunito"/>
              <a:ea typeface="Nunito"/>
              <a:cs typeface="Nunito"/>
              <a:sym typeface="Nunito"/>
            </a:endParaRPr>
          </a:p>
        </p:txBody>
      </p:sp>
      <p:pic>
        <p:nvPicPr>
          <p:cNvPr id="2449" name="Google Shape;2449;p70"/>
          <p:cNvPicPr preferRelativeResize="0"/>
          <p:nvPr>
            <p:ph idx="2" type="pic"/>
          </p:nvPr>
        </p:nvPicPr>
        <p:blipFill rotWithShape="1">
          <a:blip r:embed="rId5">
            <a:alphaModFix/>
          </a:blip>
          <a:srcRect b="0" l="24585" r="24585" t="0"/>
          <a:stretch/>
        </p:blipFill>
        <p:spPr>
          <a:xfrm rot="-331545">
            <a:off x="5684567" y="1019818"/>
            <a:ext cx="2221323" cy="2912736"/>
          </a:xfrm>
          <a:prstGeom prst="rect">
            <a:avLst/>
          </a:prstGeom>
        </p:spPr>
      </p:pic>
      <p:pic>
        <p:nvPicPr>
          <p:cNvPr id="2450" name="Google Shape;2450;p70"/>
          <p:cNvPicPr preferRelativeResize="0"/>
          <p:nvPr/>
        </p:nvPicPr>
        <p:blipFill>
          <a:blip r:embed="rId6">
            <a:alphaModFix/>
          </a:blip>
          <a:stretch>
            <a:fillRect/>
          </a:stretch>
        </p:blipFill>
        <p:spPr>
          <a:xfrm>
            <a:off x="6149461" y="-218450"/>
            <a:ext cx="1691532" cy="1058700"/>
          </a:xfrm>
          <a:prstGeom prst="rect">
            <a:avLst/>
          </a:prstGeom>
          <a:noFill/>
          <a:ln>
            <a:noFill/>
          </a:ln>
          <a:effectLst>
            <a:outerShdw blurRad="57150" rotWithShape="0" algn="bl" dir="5400000" dist="19050">
              <a:srgbClr val="000000">
                <a:alpha val="50000"/>
              </a:srgbClr>
            </a:outerShdw>
          </a:effectLst>
        </p:spPr>
      </p:pic>
      <p:pic>
        <p:nvPicPr>
          <p:cNvPr id="2451" name="Google Shape;2451;p70"/>
          <p:cNvPicPr preferRelativeResize="0"/>
          <p:nvPr/>
        </p:nvPicPr>
        <p:blipFill>
          <a:blip r:embed="rId7">
            <a:alphaModFix/>
          </a:blip>
          <a:stretch>
            <a:fillRect/>
          </a:stretch>
        </p:blipFill>
        <p:spPr>
          <a:xfrm rot="8554679">
            <a:off x="6872244" y="404818"/>
            <a:ext cx="898075" cy="1030510"/>
          </a:xfrm>
          <a:prstGeom prst="rect">
            <a:avLst/>
          </a:prstGeom>
          <a:noFill/>
          <a:ln>
            <a:noFill/>
          </a:ln>
          <a:effectLst>
            <a:outerShdw blurRad="57150" rotWithShape="0" algn="bl" dir="5400000" dist="19050">
              <a:srgbClr val="000000">
                <a:alpha val="50000"/>
              </a:srgbClr>
            </a:outerShdw>
          </a:effectLst>
        </p:spPr>
      </p:pic>
      <p:grpSp>
        <p:nvGrpSpPr>
          <p:cNvPr id="2452" name="Google Shape;2452;p70"/>
          <p:cNvGrpSpPr/>
          <p:nvPr/>
        </p:nvGrpSpPr>
        <p:grpSpPr>
          <a:xfrm>
            <a:off x="2754207" y="3024125"/>
            <a:ext cx="387661" cy="387661"/>
            <a:chOff x="1379798" y="1723250"/>
            <a:chExt cx="397887" cy="397887"/>
          </a:xfrm>
        </p:grpSpPr>
        <p:sp>
          <p:nvSpPr>
            <p:cNvPr id="2453" name="Google Shape;2453;p70"/>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70"/>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70"/>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70"/>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7" name="Google Shape;2457;p70"/>
          <p:cNvGrpSpPr/>
          <p:nvPr/>
        </p:nvGrpSpPr>
        <p:grpSpPr>
          <a:xfrm>
            <a:off x="2223167" y="3024125"/>
            <a:ext cx="387641" cy="387661"/>
            <a:chOff x="864491" y="1723250"/>
            <a:chExt cx="397866" cy="397887"/>
          </a:xfrm>
        </p:grpSpPr>
        <p:sp>
          <p:nvSpPr>
            <p:cNvPr id="2458" name="Google Shape;2458;p70"/>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0"/>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70"/>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1" name="Google Shape;2461;p70"/>
          <p:cNvSpPr/>
          <p:nvPr/>
        </p:nvSpPr>
        <p:spPr>
          <a:xfrm>
            <a:off x="3285267" y="3059353"/>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5" name="Shape 2465"/>
        <p:cNvGrpSpPr/>
        <p:nvPr/>
      </p:nvGrpSpPr>
      <p:grpSpPr>
        <a:xfrm>
          <a:off x="0" y="0"/>
          <a:ext cx="0" cy="0"/>
          <a:chOff x="0" y="0"/>
          <a:chExt cx="0" cy="0"/>
        </a:xfrm>
      </p:grpSpPr>
      <p:sp>
        <p:nvSpPr>
          <p:cNvPr id="2466" name="Google Shape;2466;p71"/>
          <p:cNvSpPr txBox="1"/>
          <p:nvPr>
            <p:ph idx="4294967295" type="body"/>
          </p:nvPr>
        </p:nvSpPr>
        <p:spPr>
          <a:xfrm>
            <a:off x="720000" y="1239375"/>
            <a:ext cx="7704000" cy="32130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Here’s an assortment of alternative resources whose style fits that of this template:</a:t>
            </a:r>
            <a:endParaRPr/>
          </a:p>
          <a:p>
            <a:pPr indent="0" lvl="0" marL="0" marR="0" rtl="0" algn="l">
              <a:lnSpc>
                <a:spcPct val="100000"/>
              </a:lnSpc>
              <a:spcBef>
                <a:spcPts val="0"/>
              </a:spcBef>
              <a:spcAft>
                <a:spcPts val="0"/>
              </a:spcAft>
              <a:buNone/>
            </a:pPr>
            <a:r>
              <a:t/>
            </a:r>
            <a:endParaRPr/>
          </a:p>
          <a:p>
            <a:pPr indent="-304800" lvl="0" marL="457200" rtl="0" algn="l">
              <a:lnSpc>
                <a:spcPct val="100000"/>
              </a:lnSpc>
              <a:spcBef>
                <a:spcPts val="0"/>
              </a:spcBef>
              <a:spcAft>
                <a:spcPts val="0"/>
              </a:spcAft>
              <a:buSzPts val="1200"/>
              <a:buChar char="●"/>
            </a:pPr>
            <a:r>
              <a:rPr lang="en" u="sng">
                <a:hlinkClick r:id="rId3"/>
              </a:rPr>
              <a:t>Women working with post-its side view</a:t>
            </a:r>
            <a:endParaRPr/>
          </a:p>
          <a:p>
            <a:pPr indent="-304800" lvl="0" marL="457200" rtl="0" algn="l">
              <a:lnSpc>
                <a:spcPct val="100000"/>
              </a:lnSpc>
              <a:spcBef>
                <a:spcPts val="0"/>
              </a:spcBef>
              <a:spcAft>
                <a:spcPts val="0"/>
              </a:spcAft>
              <a:buSzPts val="1200"/>
              <a:buChar char="●"/>
            </a:pPr>
            <a:r>
              <a:rPr lang="en" u="sng">
                <a:hlinkClick r:id="rId4"/>
              </a:rPr>
              <a:t>High angle women meeting at office</a:t>
            </a:r>
            <a:endParaRPr/>
          </a:p>
          <a:p>
            <a:pPr indent="-304800" lvl="0" marL="457200" rtl="0" algn="l">
              <a:lnSpc>
                <a:spcPct val="100000"/>
              </a:lnSpc>
              <a:spcBef>
                <a:spcPts val="0"/>
              </a:spcBef>
              <a:spcAft>
                <a:spcPts val="0"/>
              </a:spcAft>
              <a:buSzPts val="1200"/>
              <a:buChar char="●"/>
            </a:pPr>
            <a:r>
              <a:rPr lang="en" u="sng">
                <a:hlinkClick r:id="rId5"/>
              </a:rPr>
              <a:t>Business strategy sketching process</a:t>
            </a:r>
            <a:endParaRPr/>
          </a:p>
          <a:p>
            <a:pPr indent="-304800" lvl="0" marL="457200" rtl="0" algn="l">
              <a:lnSpc>
                <a:spcPct val="100000"/>
              </a:lnSpc>
              <a:spcBef>
                <a:spcPts val="0"/>
              </a:spcBef>
              <a:spcAft>
                <a:spcPts val="0"/>
              </a:spcAft>
              <a:buSzPts val="1200"/>
              <a:buChar char="●"/>
            </a:pPr>
            <a:r>
              <a:rPr lang="en" u="sng">
                <a:hlinkClick r:id="rId6"/>
              </a:rPr>
              <a:t>High angle business meeting at office</a:t>
            </a:r>
            <a:endParaRPr/>
          </a:p>
          <a:p>
            <a:pPr indent="-304800" lvl="0" marL="457200" rtl="0" algn="l">
              <a:lnSpc>
                <a:spcPct val="100000"/>
              </a:lnSpc>
              <a:spcBef>
                <a:spcPts val="0"/>
              </a:spcBef>
              <a:spcAft>
                <a:spcPts val="0"/>
              </a:spcAft>
              <a:buSzPts val="1200"/>
              <a:buChar char="●"/>
            </a:pPr>
            <a:r>
              <a:rPr lang="en" u="sng">
                <a:hlinkClick r:id="rId7"/>
              </a:rPr>
              <a:t>Side view colleagues working as team</a:t>
            </a:r>
            <a:endParaRPr/>
          </a:p>
          <a:p>
            <a:pPr indent="-304800" lvl="0" marL="457200" rtl="0" algn="l">
              <a:lnSpc>
                <a:spcPct val="100000"/>
              </a:lnSpc>
              <a:spcBef>
                <a:spcPts val="0"/>
              </a:spcBef>
              <a:spcAft>
                <a:spcPts val="0"/>
              </a:spcAft>
              <a:buSzPts val="1200"/>
              <a:buChar char="●"/>
            </a:pPr>
            <a:r>
              <a:rPr lang="en" u="sng">
                <a:hlinkClick r:id="rId8"/>
              </a:rPr>
              <a:t>Medium shot business woman with post its</a:t>
            </a:r>
            <a:endParaRPr/>
          </a:p>
          <a:p>
            <a:pPr indent="-304800" lvl="0" marL="457200" rtl="0" algn="l">
              <a:lnSpc>
                <a:spcPct val="100000"/>
              </a:lnSpc>
              <a:spcBef>
                <a:spcPts val="0"/>
              </a:spcBef>
              <a:spcAft>
                <a:spcPts val="0"/>
              </a:spcAft>
              <a:buSzPts val="1200"/>
              <a:buChar char="●"/>
            </a:pPr>
            <a:r>
              <a:rPr lang="en" u="sng">
                <a:hlinkClick r:id="rId9"/>
              </a:rPr>
              <a:t>High angle women working at meeting </a:t>
            </a:r>
            <a:endParaRPr/>
          </a:p>
          <a:p>
            <a:pPr indent="-304800" lvl="0" marL="457200" rtl="0" algn="l">
              <a:lnSpc>
                <a:spcPct val="100000"/>
              </a:lnSpc>
              <a:spcBef>
                <a:spcPts val="0"/>
              </a:spcBef>
              <a:spcAft>
                <a:spcPts val="0"/>
              </a:spcAft>
              <a:buSzPts val="1200"/>
              <a:buChar char="●"/>
            </a:pPr>
            <a:r>
              <a:rPr lang="en" u="sng">
                <a:hlinkClick r:id="rId10"/>
              </a:rPr>
              <a:t>People working in elegant and cozy office space</a:t>
            </a:r>
            <a:endParaRPr/>
          </a:p>
          <a:p>
            <a:pPr indent="-304800" lvl="0" marL="457200" rtl="0" algn="l">
              <a:lnSpc>
                <a:spcPct val="100000"/>
              </a:lnSpc>
              <a:spcBef>
                <a:spcPts val="0"/>
              </a:spcBef>
              <a:spcAft>
                <a:spcPts val="0"/>
              </a:spcAft>
              <a:buSzPts val="1200"/>
              <a:buChar char="●"/>
            </a:pPr>
            <a:r>
              <a:rPr lang="en" u="sng">
                <a:hlinkClick r:id="rId11"/>
              </a:rPr>
              <a:t>Medium shot women working together</a:t>
            </a:r>
            <a:endParaRPr/>
          </a:p>
          <a:p>
            <a:pPr indent="-304800" lvl="0" marL="457200" rtl="0" algn="l">
              <a:lnSpc>
                <a:spcPct val="100000"/>
              </a:lnSpc>
              <a:spcBef>
                <a:spcPts val="0"/>
              </a:spcBef>
              <a:spcAft>
                <a:spcPts val="0"/>
              </a:spcAft>
              <a:buSzPts val="1200"/>
              <a:buChar char="●"/>
            </a:pPr>
            <a:r>
              <a:rPr lang="en" u="sng">
                <a:hlinkClick r:id="rId12"/>
              </a:rPr>
              <a:t>Medium shot smiley colleagues at work</a:t>
            </a:r>
            <a:endParaRPr/>
          </a:p>
          <a:p>
            <a:pPr indent="0" lvl="0" marL="0" marR="0" rtl="0" algn="l">
              <a:lnSpc>
                <a:spcPct val="100000"/>
              </a:lnSpc>
              <a:spcBef>
                <a:spcPts val="0"/>
              </a:spcBef>
              <a:spcAft>
                <a:spcPts val="0"/>
              </a:spcAft>
              <a:buNone/>
            </a:pPr>
            <a:r>
              <a:t/>
            </a:r>
            <a:endParaRPr/>
          </a:p>
        </p:txBody>
      </p:sp>
      <p:sp>
        <p:nvSpPr>
          <p:cNvPr id="2467" name="Google Shape;2467;p71"/>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t>
            </a:r>
            <a:r>
              <a:rPr lang="en"/>
              <a:t>lternative resources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1" name="Shape 2471"/>
        <p:cNvGrpSpPr/>
        <p:nvPr/>
      </p:nvGrpSpPr>
      <p:grpSpPr>
        <a:xfrm>
          <a:off x="0" y="0"/>
          <a:ext cx="0" cy="0"/>
          <a:chOff x="0" y="0"/>
          <a:chExt cx="0" cy="0"/>
        </a:xfrm>
      </p:grpSpPr>
      <p:sp>
        <p:nvSpPr>
          <p:cNvPr id="2472" name="Google Shape;2472;p72"/>
          <p:cNvSpPr txBox="1"/>
          <p:nvPr>
            <p:ph idx="4294967295" type="body"/>
          </p:nvPr>
        </p:nvSpPr>
        <p:spPr>
          <a:xfrm>
            <a:off x="720000" y="1215744"/>
            <a:ext cx="7704000" cy="4323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a:t>Did you like the resources on this template? Get them for free at our other websites:</a:t>
            </a:r>
            <a:endParaRPr u="sng"/>
          </a:p>
          <a:p>
            <a:pPr indent="0" lvl="0" marL="0" rtl="0" algn="l">
              <a:spcBef>
                <a:spcPts val="300"/>
              </a:spcBef>
              <a:spcAft>
                <a:spcPts val="0"/>
              </a:spcAft>
              <a:buNone/>
            </a:pPr>
            <a:r>
              <a:t/>
            </a:r>
            <a:endParaRPr/>
          </a:p>
        </p:txBody>
      </p:sp>
      <p:sp>
        <p:nvSpPr>
          <p:cNvPr id="2473" name="Google Shape;2473;p72"/>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a:t>
            </a:r>
            <a:r>
              <a:rPr lang="en"/>
              <a:t>esources</a:t>
            </a:r>
            <a:endParaRPr/>
          </a:p>
        </p:txBody>
      </p:sp>
      <p:sp>
        <p:nvSpPr>
          <p:cNvPr id="2474" name="Google Shape;2474;p72"/>
          <p:cNvSpPr txBox="1"/>
          <p:nvPr>
            <p:ph idx="4294967295" type="body"/>
          </p:nvPr>
        </p:nvSpPr>
        <p:spPr>
          <a:xfrm>
            <a:off x="720000" y="1648050"/>
            <a:ext cx="3648600" cy="28728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Vectors</a:t>
            </a:r>
            <a:endParaRPr b="1"/>
          </a:p>
          <a:p>
            <a:pPr indent="-304800" lvl="0" marL="457200" rtl="0" algn="l">
              <a:lnSpc>
                <a:spcPct val="115000"/>
              </a:lnSpc>
              <a:spcBef>
                <a:spcPts val="0"/>
              </a:spcBef>
              <a:spcAft>
                <a:spcPts val="0"/>
              </a:spcAft>
              <a:buSzPts val="1200"/>
              <a:buChar char="●"/>
            </a:pPr>
            <a:r>
              <a:rPr lang="en" u="sng">
                <a:hlinkClick r:id="rId3"/>
              </a:rPr>
              <a:t>Office items set with scissors and pen realistic isolated illustration</a:t>
            </a:r>
            <a:endParaRPr/>
          </a:p>
          <a:p>
            <a:pPr indent="0" lvl="0" marL="0" rtl="0" algn="l">
              <a:spcBef>
                <a:spcPts val="300"/>
              </a:spcBef>
              <a:spcAft>
                <a:spcPts val="0"/>
              </a:spcAft>
              <a:buNone/>
            </a:pPr>
            <a:r>
              <a:t/>
            </a:r>
            <a:endParaRPr/>
          </a:p>
          <a:p>
            <a:pPr indent="0" lvl="0" marL="0" rtl="0" algn="l">
              <a:spcBef>
                <a:spcPts val="300"/>
              </a:spcBef>
              <a:spcAft>
                <a:spcPts val="0"/>
              </a:spcAft>
              <a:buNone/>
            </a:pPr>
            <a:r>
              <a:rPr b="1" lang="en"/>
              <a:t>Photos</a:t>
            </a:r>
            <a:endParaRPr b="1"/>
          </a:p>
          <a:p>
            <a:pPr indent="-304800" lvl="0" marL="457200" rtl="0" algn="l">
              <a:lnSpc>
                <a:spcPct val="115000"/>
              </a:lnSpc>
              <a:spcBef>
                <a:spcPts val="0"/>
              </a:spcBef>
              <a:spcAft>
                <a:spcPts val="0"/>
              </a:spcAft>
              <a:buSzPts val="1200"/>
              <a:buChar char="●"/>
            </a:pPr>
            <a:r>
              <a:rPr lang="en" u="sng">
                <a:hlinkClick r:id="rId4"/>
              </a:rPr>
              <a:t>Females at office pasting sticky notes on window</a:t>
            </a:r>
            <a:endParaRPr/>
          </a:p>
          <a:p>
            <a:pPr indent="-304800" lvl="0" marL="457200" rtl="0" algn="l">
              <a:lnSpc>
                <a:spcPct val="115000"/>
              </a:lnSpc>
              <a:spcBef>
                <a:spcPts val="0"/>
              </a:spcBef>
              <a:spcAft>
                <a:spcPts val="0"/>
              </a:spcAft>
              <a:buSzPts val="1200"/>
              <a:buChar char="●"/>
            </a:pPr>
            <a:r>
              <a:rPr lang="en" u="sng">
                <a:hlinkClick r:id="rId5"/>
              </a:rPr>
              <a:t>Low angle corporate employees at office</a:t>
            </a:r>
            <a:endParaRPr/>
          </a:p>
          <a:p>
            <a:pPr indent="-304800" lvl="0" marL="457200" rtl="0" algn="l">
              <a:lnSpc>
                <a:spcPct val="115000"/>
              </a:lnSpc>
              <a:spcBef>
                <a:spcPts val="0"/>
              </a:spcBef>
              <a:spcAft>
                <a:spcPts val="0"/>
              </a:spcAft>
              <a:buSzPts val="1200"/>
              <a:buChar char="●"/>
            </a:pPr>
            <a:r>
              <a:rPr lang="en" u="sng">
                <a:hlinkClick r:id="rId6"/>
              </a:rPr>
              <a:t>Front view woman verifying business results</a:t>
            </a:r>
            <a:endParaRPr/>
          </a:p>
          <a:p>
            <a:pPr indent="-304800" lvl="0" marL="457200" rtl="0" algn="l">
              <a:lnSpc>
                <a:spcPct val="115000"/>
              </a:lnSpc>
              <a:spcBef>
                <a:spcPts val="0"/>
              </a:spcBef>
              <a:spcAft>
                <a:spcPts val="0"/>
              </a:spcAft>
              <a:buSzPts val="1200"/>
              <a:buChar char="●"/>
            </a:pPr>
            <a:r>
              <a:rPr lang="en" u="sng">
                <a:hlinkClick r:id="rId7"/>
              </a:rPr>
              <a:t>Low angle female employees sketching strategy</a:t>
            </a:r>
            <a:endParaRPr/>
          </a:p>
          <a:p>
            <a:pPr indent="-304800" lvl="0" marL="457200" rtl="0" algn="l">
              <a:lnSpc>
                <a:spcPct val="115000"/>
              </a:lnSpc>
              <a:spcBef>
                <a:spcPts val="0"/>
              </a:spcBef>
              <a:spcAft>
                <a:spcPts val="0"/>
              </a:spcAft>
              <a:buSzPts val="1200"/>
              <a:buChar char="●"/>
            </a:pPr>
            <a:r>
              <a:rPr lang="en" u="sng">
                <a:hlinkClick r:id="rId8"/>
              </a:rPr>
              <a:t>Business women meeting at work</a:t>
            </a:r>
            <a:endParaRPr u="sng"/>
          </a:p>
          <a:p>
            <a:pPr indent="0" lvl="0" marL="0" rtl="0" algn="l">
              <a:spcBef>
                <a:spcPts val="300"/>
              </a:spcBef>
              <a:spcAft>
                <a:spcPts val="0"/>
              </a:spcAft>
              <a:buNone/>
            </a:pPr>
            <a:r>
              <a:t/>
            </a:r>
            <a:endParaRPr/>
          </a:p>
        </p:txBody>
      </p:sp>
      <p:sp>
        <p:nvSpPr>
          <p:cNvPr id="2475" name="Google Shape;2475;p72"/>
          <p:cNvSpPr txBox="1"/>
          <p:nvPr>
            <p:ph idx="4294967295" type="body"/>
          </p:nvPr>
        </p:nvSpPr>
        <p:spPr>
          <a:xfrm>
            <a:off x="4775400" y="1648050"/>
            <a:ext cx="3648600" cy="28728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Char char="●"/>
            </a:pPr>
            <a:r>
              <a:rPr lang="en" u="sng">
                <a:hlinkClick r:id="rId9"/>
              </a:rPr>
              <a:t>High angle corporate team meeting</a:t>
            </a:r>
            <a:endParaRPr/>
          </a:p>
          <a:p>
            <a:pPr indent="-304800" lvl="0" marL="457200" rtl="0" algn="l">
              <a:lnSpc>
                <a:spcPct val="115000"/>
              </a:lnSpc>
              <a:spcBef>
                <a:spcPts val="0"/>
              </a:spcBef>
              <a:spcAft>
                <a:spcPts val="0"/>
              </a:spcAft>
              <a:buSzPts val="1200"/>
              <a:buChar char="●"/>
            </a:pPr>
            <a:r>
              <a:rPr lang="en" u="sng">
                <a:hlinkClick r:id="rId10"/>
              </a:rPr>
              <a:t>Corporate office with women meeting</a:t>
            </a:r>
            <a:endParaRPr/>
          </a:p>
          <a:p>
            <a:pPr indent="-304800" lvl="0" marL="457200" rtl="0" algn="l">
              <a:lnSpc>
                <a:spcPct val="115000"/>
              </a:lnSpc>
              <a:spcBef>
                <a:spcPts val="0"/>
              </a:spcBef>
              <a:spcAft>
                <a:spcPts val="0"/>
              </a:spcAft>
              <a:buSzPts val="1200"/>
              <a:buChar char="●"/>
            </a:pPr>
            <a:r>
              <a:rPr lang="en" u="sng">
                <a:hlinkClick r:id="rId11"/>
              </a:rPr>
              <a:t>Women business meeting at office</a:t>
            </a:r>
            <a:endParaRPr/>
          </a:p>
          <a:p>
            <a:pPr indent="-304800" lvl="0" marL="457200" rtl="0" algn="l">
              <a:lnSpc>
                <a:spcPct val="115000"/>
              </a:lnSpc>
              <a:spcBef>
                <a:spcPts val="0"/>
              </a:spcBef>
              <a:spcAft>
                <a:spcPts val="0"/>
              </a:spcAft>
              <a:buSzPts val="1200"/>
              <a:buChar char="●"/>
            </a:pPr>
            <a:r>
              <a:rPr lang="en" u="sng">
                <a:hlinkClick r:id="rId12"/>
              </a:rPr>
              <a:t>Business meeting with women team</a:t>
            </a:r>
            <a:endParaRPr/>
          </a:p>
          <a:p>
            <a:pPr indent="-304800" lvl="0" marL="457200" rtl="0" algn="l">
              <a:lnSpc>
                <a:spcPct val="115000"/>
              </a:lnSpc>
              <a:spcBef>
                <a:spcPts val="0"/>
              </a:spcBef>
              <a:spcAft>
                <a:spcPts val="0"/>
              </a:spcAft>
              <a:buSzPts val="1200"/>
              <a:buChar char="●"/>
            </a:pPr>
            <a:r>
              <a:rPr lang="en" u="sng">
                <a:hlinkClick r:id="rId13"/>
              </a:rPr>
              <a:t>Close up on young business team working</a:t>
            </a:r>
            <a:endParaRPr/>
          </a:p>
          <a:p>
            <a:pPr indent="-304800" lvl="0" marL="457200" rtl="0" algn="l">
              <a:lnSpc>
                <a:spcPct val="115000"/>
              </a:lnSpc>
              <a:spcBef>
                <a:spcPts val="0"/>
              </a:spcBef>
              <a:spcAft>
                <a:spcPts val="0"/>
              </a:spcAft>
              <a:buSzPts val="1200"/>
              <a:buChar char="●"/>
            </a:pPr>
            <a:r>
              <a:rPr lang="en" u="sng">
                <a:hlinkClick r:id="rId14"/>
              </a:rPr>
              <a:t>Two young women at work collaborating</a:t>
            </a:r>
            <a:endParaRPr/>
          </a:p>
          <a:p>
            <a:pPr indent="-304800" lvl="0" marL="457200" rtl="0" algn="l">
              <a:lnSpc>
                <a:spcPct val="115000"/>
              </a:lnSpc>
              <a:spcBef>
                <a:spcPts val="0"/>
              </a:spcBef>
              <a:spcAft>
                <a:spcPts val="0"/>
              </a:spcAft>
              <a:buSzPts val="1200"/>
              <a:buChar char="●"/>
            </a:pPr>
            <a:r>
              <a:rPr lang="en" u="sng">
                <a:hlinkClick r:id="rId15"/>
              </a:rPr>
              <a:t>Close up on young business team working</a:t>
            </a:r>
            <a:endParaRPr/>
          </a:p>
          <a:p>
            <a:pPr indent="-304800" lvl="0" marL="457200" rtl="0" algn="l">
              <a:lnSpc>
                <a:spcPct val="115000"/>
              </a:lnSpc>
              <a:spcBef>
                <a:spcPts val="0"/>
              </a:spcBef>
              <a:spcAft>
                <a:spcPts val="0"/>
              </a:spcAft>
              <a:buSzPts val="1200"/>
              <a:buChar char="●"/>
            </a:pPr>
            <a:r>
              <a:rPr lang="en" u="sng">
                <a:hlinkClick r:id="rId16"/>
              </a:rPr>
              <a:t>CLose up smiley woman working</a:t>
            </a:r>
            <a:endParaRPr/>
          </a:p>
          <a:p>
            <a:pPr indent="-304800" lvl="0" marL="457200" rtl="0" algn="l">
              <a:lnSpc>
                <a:spcPct val="115000"/>
              </a:lnSpc>
              <a:spcBef>
                <a:spcPts val="0"/>
              </a:spcBef>
              <a:spcAft>
                <a:spcPts val="0"/>
              </a:spcAft>
              <a:buSzPts val="1200"/>
              <a:buChar char="●"/>
            </a:pPr>
            <a:r>
              <a:rPr lang="en" u="sng">
                <a:hlinkClick r:id="rId17"/>
              </a:rPr>
              <a:t>Young co worker spending time in office</a:t>
            </a:r>
            <a:endParaRPr/>
          </a:p>
          <a:p>
            <a:pPr indent="-304800" lvl="0" marL="457200" rtl="0" algn="l">
              <a:lnSpc>
                <a:spcPct val="115000"/>
              </a:lnSpc>
              <a:spcBef>
                <a:spcPts val="0"/>
              </a:spcBef>
              <a:spcAft>
                <a:spcPts val="0"/>
              </a:spcAft>
              <a:buSzPts val="1200"/>
              <a:buChar char="●"/>
            </a:pPr>
            <a:r>
              <a:rPr lang="en" u="sng">
                <a:hlinkClick r:id="rId18"/>
              </a:rPr>
              <a:t>Workers assisting at business meeting</a:t>
            </a:r>
            <a:endParaRPr/>
          </a:p>
          <a:p>
            <a:pPr indent="0" lvl="0" marL="0" rtl="0" algn="l">
              <a:lnSpc>
                <a:spcPct val="115000"/>
              </a:lnSpc>
              <a:spcBef>
                <a:spcPts val="0"/>
              </a:spcBef>
              <a:spcAft>
                <a:spcPts val="0"/>
              </a:spcAft>
              <a:buNone/>
            </a:pPr>
            <a:r>
              <a:t/>
            </a:r>
            <a:endParaRPr u="sng"/>
          </a:p>
          <a:p>
            <a:pPr indent="0" lvl="0" marL="0" rtl="0" algn="l">
              <a:spcBef>
                <a:spcPts val="30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79" name="Shape 2479"/>
        <p:cNvGrpSpPr/>
        <p:nvPr/>
      </p:nvGrpSpPr>
      <p:grpSpPr>
        <a:xfrm>
          <a:off x="0" y="0"/>
          <a:ext cx="0" cy="0"/>
          <a:chOff x="0" y="0"/>
          <a:chExt cx="0" cy="0"/>
        </a:xfrm>
      </p:grpSpPr>
      <p:sp>
        <p:nvSpPr>
          <p:cNvPr id="2480" name="Google Shape;2480;p7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2481" name="Google Shape;2481;p73"/>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85" name="Shape 2485"/>
        <p:cNvGrpSpPr/>
        <p:nvPr/>
      </p:nvGrpSpPr>
      <p:grpSpPr>
        <a:xfrm>
          <a:off x="0" y="0"/>
          <a:ext cx="0" cy="0"/>
          <a:chOff x="0" y="0"/>
          <a:chExt cx="0" cy="0"/>
        </a:xfrm>
      </p:grpSpPr>
      <p:sp>
        <p:nvSpPr>
          <p:cNvPr id="2486" name="Google Shape;2486;p74"/>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2487" name="Google Shape;2487;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pic>
        <p:nvPicPr>
          <p:cNvPr id="393" name="Google Shape;393;p39"/>
          <p:cNvPicPr preferRelativeResize="0"/>
          <p:nvPr/>
        </p:nvPicPr>
        <p:blipFill>
          <a:blip r:embed="rId3">
            <a:alphaModFix/>
          </a:blip>
          <a:stretch>
            <a:fillRect/>
          </a:stretch>
        </p:blipFill>
        <p:spPr>
          <a:xfrm rot="2882041">
            <a:off x="4556684" y="-180682"/>
            <a:ext cx="4603262" cy="3680439"/>
          </a:xfrm>
          <a:prstGeom prst="rect">
            <a:avLst/>
          </a:prstGeom>
          <a:noFill/>
          <a:ln>
            <a:noFill/>
          </a:ln>
        </p:spPr>
      </p:pic>
      <p:pic>
        <p:nvPicPr>
          <p:cNvPr id="394" name="Google Shape;394;p39"/>
          <p:cNvPicPr preferRelativeResize="0"/>
          <p:nvPr/>
        </p:nvPicPr>
        <p:blipFill>
          <a:blip r:embed="rId4">
            <a:alphaModFix/>
          </a:blip>
          <a:stretch>
            <a:fillRect/>
          </a:stretch>
        </p:blipFill>
        <p:spPr>
          <a:xfrm rot="-1320423">
            <a:off x="-478296" y="670425"/>
            <a:ext cx="3648591" cy="5143500"/>
          </a:xfrm>
          <a:prstGeom prst="rect">
            <a:avLst/>
          </a:prstGeom>
          <a:noFill/>
          <a:ln>
            <a:noFill/>
          </a:ln>
        </p:spPr>
      </p:pic>
      <p:sp>
        <p:nvSpPr>
          <p:cNvPr id="395" name="Google Shape;395;p39"/>
          <p:cNvSpPr/>
          <p:nvPr/>
        </p:nvSpPr>
        <p:spPr>
          <a:xfrm>
            <a:off x="1036950" y="891150"/>
            <a:ext cx="6144000" cy="3292200"/>
          </a:xfrm>
          <a:prstGeom prst="rect">
            <a:avLst/>
          </a:prstGeom>
          <a:solidFill>
            <a:schemeClr val="dk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9"/>
          <p:cNvSpPr txBox="1"/>
          <p:nvPr>
            <p:ph type="title"/>
          </p:nvPr>
        </p:nvSpPr>
        <p:spPr>
          <a:xfrm>
            <a:off x="1410200" y="1603525"/>
            <a:ext cx="3810300" cy="132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highlight>
                  <a:schemeClr val="lt1"/>
                </a:highlight>
              </a:rPr>
              <a:t>Whoa!</a:t>
            </a:r>
            <a:endParaRPr i="1">
              <a:highlight>
                <a:schemeClr val="lt1"/>
              </a:highlight>
            </a:endParaRPr>
          </a:p>
        </p:txBody>
      </p:sp>
      <p:sp>
        <p:nvSpPr>
          <p:cNvPr id="397" name="Google Shape;397;p39"/>
          <p:cNvSpPr txBox="1"/>
          <p:nvPr>
            <p:ph idx="1" type="subTitle"/>
          </p:nvPr>
        </p:nvSpPr>
        <p:spPr>
          <a:xfrm>
            <a:off x="1410200" y="2868875"/>
            <a:ext cx="38103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This can be the part of the presentation where you introduce yourself, write your email…</a:t>
            </a:r>
            <a:endParaRPr/>
          </a:p>
        </p:txBody>
      </p:sp>
      <p:pic>
        <p:nvPicPr>
          <p:cNvPr id="398" name="Google Shape;398;p39"/>
          <p:cNvPicPr preferRelativeResize="0"/>
          <p:nvPr/>
        </p:nvPicPr>
        <p:blipFill>
          <a:blip r:embed="rId5">
            <a:alphaModFix/>
          </a:blip>
          <a:stretch>
            <a:fillRect/>
          </a:stretch>
        </p:blipFill>
        <p:spPr>
          <a:xfrm rot="943370">
            <a:off x="1206834" y="940697"/>
            <a:ext cx="423638" cy="420230"/>
          </a:xfrm>
          <a:prstGeom prst="rect">
            <a:avLst/>
          </a:prstGeom>
          <a:noFill/>
          <a:ln>
            <a:noFill/>
          </a:ln>
        </p:spPr>
      </p:pic>
      <p:pic>
        <p:nvPicPr>
          <p:cNvPr id="399" name="Google Shape;399;p39"/>
          <p:cNvPicPr preferRelativeResize="0"/>
          <p:nvPr>
            <p:ph idx="2" type="pic"/>
          </p:nvPr>
        </p:nvPicPr>
        <p:blipFill rotWithShape="1">
          <a:blip r:embed="rId6">
            <a:alphaModFix/>
          </a:blip>
          <a:srcRect b="-139" l="34225" r="12028" t="140"/>
          <a:stretch/>
        </p:blipFill>
        <p:spPr>
          <a:xfrm rot="-904564">
            <a:off x="5459272" y="1263515"/>
            <a:ext cx="2531739" cy="3319018"/>
          </a:xfrm>
          <a:prstGeom prst="rect">
            <a:avLst/>
          </a:prstGeom>
        </p:spPr>
      </p:pic>
      <p:pic>
        <p:nvPicPr>
          <p:cNvPr id="400" name="Google Shape;400;p39"/>
          <p:cNvPicPr preferRelativeResize="0"/>
          <p:nvPr/>
        </p:nvPicPr>
        <p:blipFill>
          <a:blip r:embed="rId5">
            <a:alphaModFix/>
          </a:blip>
          <a:stretch>
            <a:fillRect/>
          </a:stretch>
        </p:blipFill>
        <p:spPr>
          <a:xfrm rot="600822">
            <a:off x="6108534" y="1189997"/>
            <a:ext cx="423638" cy="42023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491" name="Shape 2491"/>
        <p:cNvGrpSpPr/>
        <p:nvPr/>
      </p:nvGrpSpPr>
      <p:grpSpPr>
        <a:xfrm>
          <a:off x="0" y="0"/>
          <a:ext cx="0" cy="0"/>
          <a:chOff x="0" y="0"/>
          <a:chExt cx="0" cy="0"/>
        </a:xfrm>
      </p:grpSpPr>
      <p:sp>
        <p:nvSpPr>
          <p:cNvPr id="2492" name="Google Shape;2492;p75"/>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Nanum Myeongjo</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https://fonts.google.com/specimen/Nanum+Myeongjo</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Sarabun</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https://fonts.google.com/specimen/Nunito</a:t>
            </a:r>
            <a:r>
              <a:rPr lang="en" sz="1100">
                <a:solidFill>
                  <a:schemeClr val="lt1"/>
                </a:solidFill>
              </a:rPr>
              <a:t>)</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p:txBody>
      </p:sp>
      <p:sp>
        <p:nvSpPr>
          <p:cNvPr id="2493" name="Google Shape;2493;p75"/>
          <p:cNvSpPr/>
          <p:nvPr/>
        </p:nvSpPr>
        <p:spPr>
          <a:xfrm>
            <a:off x="3114475" y="2947175"/>
            <a:ext cx="791400" cy="754200"/>
          </a:xfrm>
          <a:prstGeom prst="roundRect">
            <a:avLst>
              <a:gd fmla="val 16667" name="adj"/>
            </a:avLst>
          </a:prstGeom>
          <a:solidFill>
            <a:srgbClr val="4843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75"/>
          <p:cNvSpPr/>
          <p:nvPr/>
        </p:nvSpPr>
        <p:spPr>
          <a:xfrm>
            <a:off x="4176295" y="2947175"/>
            <a:ext cx="791400" cy="754200"/>
          </a:xfrm>
          <a:prstGeom prst="roundRect">
            <a:avLst>
              <a:gd fmla="val 16667" name="adj"/>
            </a:avLst>
          </a:prstGeom>
          <a:solidFill>
            <a:srgbClr val="F3F5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75"/>
          <p:cNvSpPr/>
          <p:nvPr/>
        </p:nvSpPr>
        <p:spPr>
          <a:xfrm>
            <a:off x="5238114" y="2947175"/>
            <a:ext cx="791400" cy="754200"/>
          </a:xfrm>
          <a:prstGeom prst="roundRect">
            <a:avLst>
              <a:gd fmla="val 16667" name="adj"/>
            </a:avLst>
          </a:prstGeom>
          <a:solidFill>
            <a:srgbClr val="D5DFD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75"/>
          <p:cNvSpPr txBox="1"/>
          <p:nvPr/>
        </p:nvSpPr>
        <p:spPr>
          <a:xfrm>
            <a:off x="311447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#484341</a:t>
            </a:r>
            <a:endParaRPr sz="1000">
              <a:solidFill>
                <a:srgbClr val="FFFFFF"/>
              </a:solidFill>
            </a:endParaRPr>
          </a:p>
        </p:txBody>
      </p:sp>
      <p:sp>
        <p:nvSpPr>
          <p:cNvPr id="2497" name="Google Shape;2497;p75"/>
          <p:cNvSpPr txBox="1"/>
          <p:nvPr/>
        </p:nvSpPr>
        <p:spPr>
          <a:xfrm>
            <a:off x="4176300"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#f3f5f3</a:t>
            </a:r>
            <a:endParaRPr sz="1000">
              <a:solidFill>
                <a:schemeClr val="dk1"/>
              </a:solidFill>
            </a:endParaRPr>
          </a:p>
        </p:txBody>
      </p:sp>
      <p:sp>
        <p:nvSpPr>
          <p:cNvPr id="2498" name="Google Shape;2498;p75"/>
          <p:cNvSpPr txBox="1"/>
          <p:nvPr/>
        </p:nvSpPr>
        <p:spPr>
          <a:xfrm>
            <a:off x="5238125"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#d5dfd1</a:t>
            </a:r>
            <a:endParaRPr sz="1000">
              <a:solidFill>
                <a:schemeClr val="dk1"/>
              </a:solidFill>
            </a:endParaRPr>
          </a:p>
        </p:txBody>
      </p:sp>
      <p:sp>
        <p:nvSpPr>
          <p:cNvPr id="2499" name="Google Shape;2499;p75"/>
          <p:cNvSpPr/>
          <p:nvPr/>
        </p:nvSpPr>
        <p:spPr>
          <a:xfrm>
            <a:off x="3114475" y="3878275"/>
            <a:ext cx="791400" cy="754200"/>
          </a:xfrm>
          <a:prstGeom prst="roundRect">
            <a:avLst>
              <a:gd fmla="val 16667" name="adj"/>
            </a:avLst>
          </a:prstGeom>
          <a:solidFill>
            <a:srgbClr val="AD958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75"/>
          <p:cNvSpPr txBox="1"/>
          <p:nvPr/>
        </p:nvSpPr>
        <p:spPr>
          <a:xfrm>
            <a:off x="31144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#ad958b</a:t>
            </a:r>
            <a:endParaRPr sz="1000">
              <a:solidFill>
                <a:schemeClr val="dk1"/>
              </a:solidFill>
            </a:endParaRPr>
          </a:p>
        </p:txBody>
      </p:sp>
      <p:sp>
        <p:nvSpPr>
          <p:cNvPr id="2501" name="Google Shape;2501;p75"/>
          <p:cNvSpPr/>
          <p:nvPr/>
        </p:nvSpPr>
        <p:spPr>
          <a:xfrm>
            <a:off x="5238125" y="38782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75"/>
          <p:cNvSpPr txBox="1"/>
          <p:nvPr/>
        </p:nvSpPr>
        <p:spPr>
          <a:xfrm>
            <a:off x="52381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2503" name="Google Shape;2503;p75"/>
          <p:cNvSpPr/>
          <p:nvPr/>
        </p:nvSpPr>
        <p:spPr>
          <a:xfrm>
            <a:off x="4176300" y="3878275"/>
            <a:ext cx="791400" cy="754200"/>
          </a:xfrm>
          <a:prstGeom prst="roundRect">
            <a:avLst>
              <a:gd fmla="val 16667" name="adj"/>
            </a:avLst>
          </a:prstGeom>
          <a:solidFill>
            <a:srgbClr val="85665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75"/>
          <p:cNvSpPr txBox="1"/>
          <p:nvPr/>
        </p:nvSpPr>
        <p:spPr>
          <a:xfrm>
            <a:off x="417630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#856658</a:t>
            </a:r>
            <a:endParaRPr sz="1000">
              <a:solidFill>
                <a:srgbClr val="FFFFFF"/>
              </a:solidFill>
            </a:endParaRPr>
          </a:p>
        </p:txBody>
      </p:sp>
      <p:sp>
        <p:nvSpPr>
          <p:cNvPr id="2505" name="Google Shape;2505;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09" name="Shape 2509"/>
        <p:cNvGrpSpPr/>
        <p:nvPr/>
      </p:nvGrpSpPr>
      <p:grpSpPr>
        <a:xfrm>
          <a:off x="0" y="0"/>
          <a:ext cx="0" cy="0"/>
          <a:chOff x="0" y="0"/>
          <a:chExt cx="0" cy="0"/>
        </a:xfrm>
      </p:grpSpPr>
      <p:sp>
        <p:nvSpPr>
          <p:cNvPr id="2510" name="Google Shape;2510;p76"/>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2511" name="Google Shape;2511;p7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2512" name="Google Shape;2512;p76"/>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2513" name="Google Shape;2513;p76">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2514" name="Google Shape;2514;p76">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2515" name="Google Shape;2515;p76">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2516" name="Google Shape;2516;p76">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2517" name="Google Shape;2517;p76"/>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2518" name="Google Shape;2518;p76"/>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2519" name="Google Shape;2519;p76"/>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2520" name="Google Shape;2520;p76"/>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2521" name="Google Shape;2521;p76">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2525" name="Shape 2525"/>
        <p:cNvGrpSpPr/>
        <p:nvPr/>
      </p:nvGrpSpPr>
      <p:grpSpPr>
        <a:xfrm>
          <a:off x="0" y="0"/>
          <a:ext cx="0" cy="0"/>
          <a:chOff x="0" y="0"/>
          <a:chExt cx="0" cy="0"/>
        </a:xfrm>
      </p:grpSpPr>
      <p:grpSp>
        <p:nvGrpSpPr>
          <p:cNvPr id="2526" name="Google Shape;2526;p77"/>
          <p:cNvGrpSpPr/>
          <p:nvPr/>
        </p:nvGrpSpPr>
        <p:grpSpPr>
          <a:xfrm>
            <a:off x="5048544" y="3019584"/>
            <a:ext cx="442841" cy="514271"/>
            <a:chOff x="4727025" y="1332775"/>
            <a:chExt cx="59900" cy="69625"/>
          </a:xfrm>
        </p:grpSpPr>
        <p:sp>
          <p:nvSpPr>
            <p:cNvPr id="2527" name="Google Shape;2527;p77"/>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77"/>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9" name="Google Shape;2529;p77"/>
          <p:cNvGrpSpPr/>
          <p:nvPr/>
        </p:nvGrpSpPr>
        <p:grpSpPr>
          <a:xfrm>
            <a:off x="5723860" y="2267072"/>
            <a:ext cx="500909" cy="500899"/>
            <a:chOff x="4820425" y="1329900"/>
            <a:chExt cx="70175" cy="70350"/>
          </a:xfrm>
        </p:grpSpPr>
        <p:sp>
          <p:nvSpPr>
            <p:cNvPr id="2530" name="Google Shape;2530;p77"/>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77"/>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77"/>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77"/>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4" name="Google Shape;2534;p77"/>
          <p:cNvGrpSpPr/>
          <p:nvPr/>
        </p:nvGrpSpPr>
        <p:grpSpPr>
          <a:xfrm>
            <a:off x="6376484" y="2278862"/>
            <a:ext cx="538135" cy="493119"/>
            <a:chOff x="4903200" y="1331525"/>
            <a:chExt cx="73575" cy="67425"/>
          </a:xfrm>
        </p:grpSpPr>
        <p:sp>
          <p:nvSpPr>
            <p:cNvPr id="2535" name="Google Shape;2535;p77"/>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36" name="Google Shape;2536;p77"/>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7" name="Google Shape;2537;p77"/>
          <p:cNvGrpSpPr/>
          <p:nvPr/>
        </p:nvGrpSpPr>
        <p:grpSpPr>
          <a:xfrm>
            <a:off x="5636435" y="3020840"/>
            <a:ext cx="544563" cy="511895"/>
            <a:chOff x="4815575" y="1416800"/>
            <a:chExt cx="73750" cy="71400"/>
          </a:xfrm>
        </p:grpSpPr>
        <p:sp>
          <p:nvSpPr>
            <p:cNvPr id="2538" name="Google Shape;2538;p77"/>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77"/>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77"/>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1" name="Google Shape;2541;p77"/>
          <p:cNvGrpSpPr/>
          <p:nvPr/>
        </p:nvGrpSpPr>
        <p:grpSpPr>
          <a:xfrm>
            <a:off x="6333060" y="3020546"/>
            <a:ext cx="602914" cy="512477"/>
            <a:chOff x="4902475" y="1418875"/>
            <a:chExt cx="74500" cy="63775"/>
          </a:xfrm>
        </p:grpSpPr>
        <p:sp>
          <p:nvSpPr>
            <p:cNvPr id="2542" name="Google Shape;2542;p77"/>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77"/>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4" name="Google Shape;2544;p77"/>
          <p:cNvGrpSpPr/>
          <p:nvPr/>
        </p:nvGrpSpPr>
        <p:grpSpPr>
          <a:xfrm>
            <a:off x="5748932" y="3759785"/>
            <a:ext cx="515391" cy="525699"/>
            <a:chOff x="4818100" y="1507675"/>
            <a:chExt cx="71225" cy="71625"/>
          </a:xfrm>
        </p:grpSpPr>
        <p:sp>
          <p:nvSpPr>
            <p:cNvPr id="2545" name="Google Shape;2545;p77"/>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77"/>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77"/>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77"/>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77"/>
          <p:cNvGrpSpPr/>
          <p:nvPr/>
        </p:nvGrpSpPr>
        <p:grpSpPr>
          <a:xfrm>
            <a:off x="5087034" y="3781317"/>
            <a:ext cx="522956" cy="489869"/>
            <a:chOff x="4721450" y="1509475"/>
            <a:chExt cx="79350" cy="74325"/>
          </a:xfrm>
        </p:grpSpPr>
        <p:sp>
          <p:nvSpPr>
            <p:cNvPr id="2550" name="Google Shape;2550;p77"/>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77"/>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77"/>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77"/>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4" name="Google Shape;2554;p77"/>
          <p:cNvGrpSpPr/>
          <p:nvPr/>
        </p:nvGrpSpPr>
        <p:grpSpPr>
          <a:xfrm>
            <a:off x="6410277" y="3761069"/>
            <a:ext cx="525704" cy="535436"/>
            <a:chOff x="4906800" y="1507500"/>
            <a:chExt cx="70350" cy="71075"/>
          </a:xfrm>
        </p:grpSpPr>
        <p:sp>
          <p:nvSpPr>
            <p:cNvPr id="2555" name="Google Shape;2555;p77"/>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77"/>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77"/>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77"/>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77"/>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0" name="Google Shape;2560;p77"/>
          <p:cNvGrpSpPr/>
          <p:nvPr/>
        </p:nvGrpSpPr>
        <p:grpSpPr>
          <a:xfrm>
            <a:off x="4443099" y="2267050"/>
            <a:ext cx="508054" cy="508095"/>
            <a:chOff x="3736598" y="2170606"/>
            <a:chExt cx="404889" cy="404889"/>
          </a:xfrm>
        </p:grpSpPr>
        <p:sp>
          <p:nvSpPr>
            <p:cNvPr id="2561" name="Google Shape;2561;p77"/>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77"/>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77"/>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77"/>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5" name="Google Shape;2565;p77"/>
          <p:cNvGrpSpPr/>
          <p:nvPr/>
        </p:nvGrpSpPr>
        <p:grpSpPr>
          <a:xfrm>
            <a:off x="3731139" y="2267145"/>
            <a:ext cx="575790" cy="507904"/>
            <a:chOff x="3161917" y="2170682"/>
            <a:chExt cx="458870" cy="404737"/>
          </a:xfrm>
        </p:grpSpPr>
        <p:sp>
          <p:nvSpPr>
            <p:cNvPr id="2566" name="Google Shape;2566;p77"/>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2567" name="Google Shape;2567;p77"/>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77"/>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9" name="Google Shape;2569;p77"/>
          <p:cNvGrpSpPr/>
          <p:nvPr/>
        </p:nvGrpSpPr>
        <p:grpSpPr>
          <a:xfrm>
            <a:off x="3758669" y="3027517"/>
            <a:ext cx="520730" cy="498567"/>
            <a:chOff x="3179914" y="2889488"/>
            <a:chExt cx="422876" cy="404911"/>
          </a:xfrm>
        </p:grpSpPr>
        <p:sp>
          <p:nvSpPr>
            <p:cNvPr id="2570" name="Google Shape;2570;p77"/>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77"/>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77"/>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77"/>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77"/>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77"/>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77"/>
          <p:cNvGrpSpPr/>
          <p:nvPr/>
        </p:nvGrpSpPr>
        <p:grpSpPr>
          <a:xfrm>
            <a:off x="4387349" y="3027477"/>
            <a:ext cx="516145" cy="498648"/>
            <a:chOff x="3729467" y="2889422"/>
            <a:chExt cx="419153" cy="404977"/>
          </a:xfrm>
        </p:grpSpPr>
        <p:sp>
          <p:nvSpPr>
            <p:cNvPr id="2577" name="Google Shape;2577;p77"/>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77"/>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77"/>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77"/>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77"/>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77"/>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77"/>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77"/>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77"/>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77"/>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77"/>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8" name="Google Shape;2588;p77"/>
          <p:cNvGrpSpPr/>
          <p:nvPr/>
        </p:nvGrpSpPr>
        <p:grpSpPr>
          <a:xfrm>
            <a:off x="7107677" y="2474362"/>
            <a:ext cx="166473" cy="141497"/>
            <a:chOff x="4660325" y="1866850"/>
            <a:chExt cx="68350" cy="58100"/>
          </a:xfrm>
        </p:grpSpPr>
        <p:sp>
          <p:nvSpPr>
            <p:cNvPr id="2589" name="Google Shape;2589;p77"/>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77"/>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1" name="Google Shape;2591;p77"/>
          <p:cNvGrpSpPr/>
          <p:nvPr/>
        </p:nvGrpSpPr>
        <p:grpSpPr>
          <a:xfrm>
            <a:off x="7417022" y="2500086"/>
            <a:ext cx="162515" cy="90049"/>
            <a:chOff x="4791775" y="1877500"/>
            <a:chExt cx="66725" cy="36975"/>
          </a:xfrm>
        </p:grpSpPr>
        <p:sp>
          <p:nvSpPr>
            <p:cNvPr id="2592" name="Google Shape;2592;p77"/>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77"/>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4" name="Google Shape;2594;p77"/>
          <p:cNvGrpSpPr/>
          <p:nvPr/>
        </p:nvGrpSpPr>
        <p:grpSpPr>
          <a:xfrm>
            <a:off x="7738734" y="2500086"/>
            <a:ext cx="144979" cy="90049"/>
            <a:chOff x="4923925" y="1877500"/>
            <a:chExt cx="59525" cy="36975"/>
          </a:xfrm>
        </p:grpSpPr>
        <p:sp>
          <p:nvSpPr>
            <p:cNvPr id="2595" name="Google Shape;2595;p77"/>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77"/>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7" name="Google Shape;2597;p77"/>
          <p:cNvGrpSpPr/>
          <p:nvPr/>
        </p:nvGrpSpPr>
        <p:grpSpPr>
          <a:xfrm>
            <a:off x="8033226" y="2482277"/>
            <a:ext cx="141447" cy="125667"/>
            <a:chOff x="5058450" y="1870100"/>
            <a:chExt cx="58075" cy="51600"/>
          </a:xfrm>
        </p:grpSpPr>
        <p:sp>
          <p:nvSpPr>
            <p:cNvPr id="2598" name="Google Shape;2598;p77"/>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77"/>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0" name="Google Shape;2600;p77"/>
          <p:cNvGrpSpPr/>
          <p:nvPr/>
        </p:nvGrpSpPr>
        <p:grpSpPr>
          <a:xfrm>
            <a:off x="7447741" y="2904685"/>
            <a:ext cx="101077" cy="107645"/>
            <a:chOff x="4811425" y="2065025"/>
            <a:chExt cx="41500" cy="44200"/>
          </a:xfrm>
        </p:grpSpPr>
        <p:sp>
          <p:nvSpPr>
            <p:cNvPr id="2601" name="Google Shape;2601;p77"/>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77"/>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3" name="Google Shape;2603;p77"/>
          <p:cNvGrpSpPr/>
          <p:nvPr/>
        </p:nvGrpSpPr>
        <p:grpSpPr>
          <a:xfrm>
            <a:off x="7740178" y="2904898"/>
            <a:ext cx="120867" cy="107218"/>
            <a:chOff x="4929875" y="2065025"/>
            <a:chExt cx="49625" cy="44025"/>
          </a:xfrm>
        </p:grpSpPr>
        <p:sp>
          <p:nvSpPr>
            <p:cNvPr id="2604" name="Google Shape;2604;p77"/>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77"/>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6" name="Google Shape;2606;p77"/>
          <p:cNvGrpSpPr/>
          <p:nvPr/>
        </p:nvGrpSpPr>
        <p:grpSpPr>
          <a:xfrm>
            <a:off x="8068847" y="2907912"/>
            <a:ext cx="70206" cy="101191"/>
            <a:chOff x="5083925" y="2066350"/>
            <a:chExt cx="28825" cy="41550"/>
          </a:xfrm>
        </p:grpSpPr>
        <p:sp>
          <p:nvSpPr>
            <p:cNvPr id="2607" name="Google Shape;2607;p77"/>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77"/>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9" name="Google Shape;2609;p77"/>
          <p:cNvGrpSpPr/>
          <p:nvPr/>
        </p:nvGrpSpPr>
        <p:grpSpPr>
          <a:xfrm>
            <a:off x="7100401" y="2923559"/>
            <a:ext cx="181026" cy="69896"/>
            <a:chOff x="4659775" y="2072775"/>
            <a:chExt cx="74325" cy="28700"/>
          </a:xfrm>
        </p:grpSpPr>
        <p:sp>
          <p:nvSpPr>
            <p:cNvPr id="2610" name="Google Shape;2610;p77"/>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77"/>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77"/>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3" name="Google Shape;2613;p77"/>
          <p:cNvGrpSpPr/>
          <p:nvPr/>
        </p:nvGrpSpPr>
        <p:grpSpPr>
          <a:xfrm>
            <a:off x="8020257" y="2714124"/>
            <a:ext cx="167387" cy="89197"/>
            <a:chOff x="4662475" y="1976500"/>
            <a:chExt cx="68725" cy="36625"/>
          </a:xfrm>
        </p:grpSpPr>
        <p:sp>
          <p:nvSpPr>
            <p:cNvPr id="2614" name="Google Shape;2614;p77"/>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77"/>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77"/>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7" name="Google Shape;2617;p77"/>
          <p:cNvGrpSpPr/>
          <p:nvPr/>
        </p:nvGrpSpPr>
        <p:grpSpPr>
          <a:xfrm>
            <a:off x="7717162" y="2717564"/>
            <a:ext cx="166899" cy="82317"/>
            <a:chOff x="4920150" y="1977875"/>
            <a:chExt cx="68525" cy="33800"/>
          </a:xfrm>
        </p:grpSpPr>
        <p:sp>
          <p:nvSpPr>
            <p:cNvPr id="2618" name="Google Shape;2618;p77"/>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77"/>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77"/>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1" name="Google Shape;2621;p77"/>
          <p:cNvGrpSpPr/>
          <p:nvPr/>
        </p:nvGrpSpPr>
        <p:grpSpPr>
          <a:xfrm>
            <a:off x="7128319" y="3121482"/>
            <a:ext cx="125190" cy="127858"/>
            <a:chOff x="4676550" y="2160575"/>
            <a:chExt cx="51400" cy="52500"/>
          </a:xfrm>
        </p:grpSpPr>
        <p:sp>
          <p:nvSpPr>
            <p:cNvPr id="2622" name="Google Shape;2622;p77"/>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77"/>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77"/>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5" name="Google Shape;2625;p77"/>
          <p:cNvGrpSpPr/>
          <p:nvPr/>
        </p:nvGrpSpPr>
        <p:grpSpPr>
          <a:xfrm>
            <a:off x="7425577" y="3128514"/>
            <a:ext cx="145405" cy="113794"/>
            <a:chOff x="4768325" y="2163475"/>
            <a:chExt cx="59700" cy="46725"/>
          </a:xfrm>
        </p:grpSpPr>
        <p:sp>
          <p:nvSpPr>
            <p:cNvPr id="2626" name="Google Shape;2626;p77"/>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77"/>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28" name="Google Shape;2628;p77"/>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77"/>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77"/>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77"/>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77"/>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77"/>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4" name="Google Shape;2634;p77"/>
          <p:cNvGrpSpPr/>
          <p:nvPr/>
        </p:nvGrpSpPr>
        <p:grpSpPr>
          <a:xfrm>
            <a:off x="7441895" y="3383608"/>
            <a:ext cx="112768" cy="106853"/>
            <a:chOff x="4768575" y="2253950"/>
            <a:chExt cx="46300" cy="43875"/>
          </a:xfrm>
        </p:grpSpPr>
        <p:sp>
          <p:nvSpPr>
            <p:cNvPr id="2635" name="Google Shape;2635;p77"/>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77"/>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7" name="Google Shape;2637;p77"/>
          <p:cNvGrpSpPr/>
          <p:nvPr/>
        </p:nvGrpSpPr>
        <p:grpSpPr>
          <a:xfrm>
            <a:off x="7741518" y="3872634"/>
            <a:ext cx="118187" cy="146246"/>
            <a:chOff x="4960900" y="2433225"/>
            <a:chExt cx="48525" cy="60050"/>
          </a:xfrm>
        </p:grpSpPr>
        <p:sp>
          <p:nvSpPr>
            <p:cNvPr id="2638" name="Google Shape;2638;p77"/>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77"/>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0" name="Google Shape;2640;p77"/>
          <p:cNvGrpSpPr/>
          <p:nvPr/>
        </p:nvGrpSpPr>
        <p:grpSpPr>
          <a:xfrm>
            <a:off x="7430083" y="4136695"/>
            <a:ext cx="136394" cy="143810"/>
            <a:chOff x="4854075" y="2527625"/>
            <a:chExt cx="56000" cy="59050"/>
          </a:xfrm>
        </p:grpSpPr>
        <p:sp>
          <p:nvSpPr>
            <p:cNvPr id="2641" name="Google Shape;2641;p77"/>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77"/>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3" name="Google Shape;2643;p77"/>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77"/>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77"/>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46" name="Google Shape;2646;p77"/>
          <p:cNvGrpSpPr/>
          <p:nvPr/>
        </p:nvGrpSpPr>
        <p:grpSpPr>
          <a:xfrm>
            <a:off x="8054294" y="3600439"/>
            <a:ext cx="99312" cy="160797"/>
            <a:chOff x="5059700" y="2334775"/>
            <a:chExt cx="40775" cy="66025"/>
          </a:xfrm>
        </p:grpSpPr>
        <p:sp>
          <p:nvSpPr>
            <p:cNvPr id="2647" name="Google Shape;2647;p77"/>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77"/>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77"/>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77"/>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77"/>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77"/>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77"/>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77"/>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77"/>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6" name="Google Shape;2656;p77"/>
          <p:cNvGrpSpPr/>
          <p:nvPr/>
        </p:nvGrpSpPr>
        <p:grpSpPr>
          <a:xfrm>
            <a:off x="8011458" y="3865571"/>
            <a:ext cx="184984" cy="160371"/>
            <a:chOff x="5037700" y="2430325"/>
            <a:chExt cx="75950" cy="65850"/>
          </a:xfrm>
        </p:grpSpPr>
        <p:sp>
          <p:nvSpPr>
            <p:cNvPr id="2657" name="Google Shape;2657;p77"/>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77"/>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59" name="Google Shape;2659;p77"/>
          <p:cNvGrpSpPr/>
          <p:nvPr/>
        </p:nvGrpSpPr>
        <p:grpSpPr>
          <a:xfrm>
            <a:off x="7430964" y="3632023"/>
            <a:ext cx="173014" cy="97629"/>
            <a:chOff x="4756975" y="2341800"/>
            <a:chExt cx="91975" cy="51925"/>
          </a:xfrm>
        </p:grpSpPr>
        <p:sp>
          <p:nvSpPr>
            <p:cNvPr id="2660" name="Google Shape;2660;p77"/>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77"/>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77"/>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77"/>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77"/>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77"/>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77"/>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77"/>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77"/>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77"/>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77"/>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77"/>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77"/>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77"/>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77"/>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77"/>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77"/>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77"/>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77"/>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77"/>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80" name="Google Shape;2680;p77"/>
          <p:cNvGrpSpPr/>
          <p:nvPr/>
        </p:nvGrpSpPr>
        <p:grpSpPr>
          <a:xfrm>
            <a:off x="7697901" y="4120720"/>
            <a:ext cx="212497" cy="175761"/>
            <a:chOff x="4943575" y="2516350"/>
            <a:chExt cx="98675" cy="81700"/>
          </a:xfrm>
        </p:grpSpPr>
        <p:sp>
          <p:nvSpPr>
            <p:cNvPr id="2681" name="Google Shape;2681;p77"/>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77"/>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77"/>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77"/>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77"/>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77"/>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77"/>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77"/>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77"/>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77"/>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77"/>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77"/>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77"/>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77"/>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77"/>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77"/>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77"/>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77"/>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77"/>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77"/>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77"/>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77"/>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77"/>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77"/>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77"/>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77"/>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77"/>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77"/>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77"/>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77"/>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77"/>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77"/>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77"/>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77"/>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77"/>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77"/>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77"/>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77"/>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77"/>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77"/>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77"/>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77"/>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77"/>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77"/>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77"/>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77"/>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77"/>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77"/>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77"/>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77"/>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77"/>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77"/>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77"/>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77"/>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77"/>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77"/>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77"/>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77"/>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77"/>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77"/>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77"/>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77"/>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77"/>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77"/>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77"/>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77"/>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77"/>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77"/>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77"/>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77"/>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77"/>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77"/>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77"/>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77"/>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77"/>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77"/>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77"/>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77"/>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9" name="Google Shape;2759;p77"/>
          <p:cNvGrpSpPr/>
          <p:nvPr/>
        </p:nvGrpSpPr>
        <p:grpSpPr>
          <a:xfrm>
            <a:off x="1955962" y="3346963"/>
            <a:ext cx="965351" cy="134611"/>
            <a:chOff x="4411970" y="2962952"/>
            <a:chExt cx="706544" cy="104212"/>
          </a:xfrm>
        </p:grpSpPr>
        <p:sp>
          <p:nvSpPr>
            <p:cNvPr id="2760" name="Google Shape;2760;p77"/>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77"/>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77"/>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77"/>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4" name="Google Shape;2764;p77"/>
          <p:cNvGrpSpPr/>
          <p:nvPr/>
        </p:nvGrpSpPr>
        <p:grpSpPr>
          <a:xfrm>
            <a:off x="1955962" y="2935877"/>
            <a:ext cx="960158" cy="289172"/>
            <a:chOff x="4411970" y="2726085"/>
            <a:chExt cx="643107" cy="193659"/>
          </a:xfrm>
        </p:grpSpPr>
        <p:sp>
          <p:nvSpPr>
            <p:cNvPr id="2765" name="Google Shape;2765;p77"/>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77"/>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77"/>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8" name="Google Shape;2768;p77"/>
          <p:cNvGrpSpPr/>
          <p:nvPr/>
        </p:nvGrpSpPr>
        <p:grpSpPr>
          <a:xfrm>
            <a:off x="958854" y="3201987"/>
            <a:ext cx="833173" cy="259209"/>
            <a:chOff x="4411970" y="4340222"/>
            <a:chExt cx="779467" cy="242683"/>
          </a:xfrm>
        </p:grpSpPr>
        <p:sp>
          <p:nvSpPr>
            <p:cNvPr id="2769" name="Google Shape;2769;p77"/>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77"/>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77"/>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2" name="Google Shape;2772;p77"/>
          <p:cNvGrpSpPr/>
          <p:nvPr/>
        </p:nvGrpSpPr>
        <p:grpSpPr>
          <a:xfrm>
            <a:off x="1955962" y="2597733"/>
            <a:ext cx="965160" cy="216230"/>
            <a:chOff x="4411970" y="2468674"/>
            <a:chExt cx="747317" cy="167425"/>
          </a:xfrm>
        </p:grpSpPr>
        <p:sp>
          <p:nvSpPr>
            <p:cNvPr id="2773" name="Google Shape;2773;p77"/>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77"/>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5" name="Google Shape;2775;p77"/>
          <p:cNvGrpSpPr/>
          <p:nvPr/>
        </p:nvGrpSpPr>
        <p:grpSpPr>
          <a:xfrm>
            <a:off x="954709" y="2502450"/>
            <a:ext cx="810451" cy="319148"/>
            <a:chOff x="4411970" y="3686602"/>
            <a:chExt cx="797845" cy="314215"/>
          </a:xfrm>
        </p:grpSpPr>
        <p:sp>
          <p:nvSpPr>
            <p:cNvPr id="2776" name="Google Shape;2776;p77"/>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77"/>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77"/>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77"/>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77"/>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1" name="Google Shape;2781;p77"/>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2" name="Google Shape;2782;p77"/>
          <p:cNvGrpSpPr/>
          <p:nvPr/>
        </p:nvGrpSpPr>
        <p:grpSpPr>
          <a:xfrm>
            <a:off x="954806" y="2256974"/>
            <a:ext cx="1970333" cy="208784"/>
            <a:chOff x="6336019" y="3733725"/>
            <a:chExt cx="2566206" cy="351310"/>
          </a:xfrm>
        </p:grpSpPr>
        <p:sp>
          <p:nvSpPr>
            <p:cNvPr id="2783" name="Google Shape;2783;p77"/>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77"/>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77"/>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77"/>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7" name="Google Shape;2787;p77"/>
          <p:cNvGrpSpPr/>
          <p:nvPr/>
        </p:nvGrpSpPr>
        <p:grpSpPr>
          <a:xfrm>
            <a:off x="1955962" y="3864529"/>
            <a:ext cx="946551" cy="153200"/>
            <a:chOff x="4404545" y="3301592"/>
            <a:chExt cx="782403" cy="129272"/>
          </a:xfrm>
        </p:grpSpPr>
        <p:sp>
          <p:nvSpPr>
            <p:cNvPr id="2788" name="Google Shape;2788;p77"/>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77"/>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0" name="Google Shape;2790;p77"/>
          <p:cNvGrpSpPr/>
          <p:nvPr/>
        </p:nvGrpSpPr>
        <p:grpSpPr>
          <a:xfrm>
            <a:off x="1955962" y="3603488"/>
            <a:ext cx="962257" cy="139127"/>
            <a:chOff x="4411970" y="3131459"/>
            <a:chExt cx="710520" cy="117397"/>
          </a:xfrm>
        </p:grpSpPr>
        <p:sp>
          <p:nvSpPr>
            <p:cNvPr id="2791" name="Google Shape;2791;p77"/>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77"/>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2793" name="Google Shape;2793;p77"/>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94" name="Google Shape;2794;p77"/>
          <p:cNvGrpSpPr/>
          <p:nvPr/>
        </p:nvGrpSpPr>
        <p:grpSpPr>
          <a:xfrm>
            <a:off x="956107" y="3538282"/>
            <a:ext cx="823838" cy="458988"/>
            <a:chOff x="4411970" y="1801825"/>
            <a:chExt cx="734586" cy="409262"/>
          </a:xfrm>
        </p:grpSpPr>
        <p:sp>
          <p:nvSpPr>
            <p:cNvPr id="2795" name="Google Shape;2795;p77"/>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77"/>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97" name="Google Shape;2797;p77"/>
          <p:cNvGrpSpPr/>
          <p:nvPr/>
        </p:nvGrpSpPr>
        <p:grpSpPr>
          <a:xfrm>
            <a:off x="956107" y="4086708"/>
            <a:ext cx="856348" cy="212039"/>
            <a:chOff x="4411970" y="2233974"/>
            <a:chExt cx="763574" cy="189068"/>
          </a:xfrm>
        </p:grpSpPr>
        <p:sp>
          <p:nvSpPr>
            <p:cNvPr id="2798" name="Google Shape;2798;p77"/>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77"/>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0" name="Google Shape;2800;p77"/>
          <p:cNvGrpSpPr/>
          <p:nvPr/>
        </p:nvGrpSpPr>
        <p:grpSpPr>
          <a:xfrm>
            <a:off x="3066303" y="2262044"/>
            <a:ext cx="511602" cy="511602"/>
            <a:chOff x="5681300" y="2527788"/>
            <a:chExt cx="805800" cy="805800"/>
          </a:xfrm>
        </p:grpSpPr>
        <p:sp>
          <p:nvSpPr>
            <p:cNvPr id="2801" name="Google Shape;2801;p77"/>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77"/>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3" name="Google Shape;2803;p77"/>
          <p:cNvGrpSpPr/>
          <p:nvPr/>
        </p:nvGrpSpPr>
        <p:grpSpPr>
          <a:xfrm>
            <a:off x="3063497" y="3028627"/>
            <a:ext cx="513021" cy="512935"/>
            <a:chOff x="4049800" y="640400"/>
            <a:chExt cx="858900" cy="858900"/>
          </a:xfrm>
        </p:grpSpPr>
        <p:sp>
          <p:nvSpPr>
            <p:cNvPr id="2804" name="Google Shape;2804;p77"/>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77"/>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6" name="Google Shape;2806;p77"/>
          <p:cNvGrpSpPr/>
          <p:nvPr/>
        </p:nvGrpSpPr>
        <p:grpSpPr>
          <a:xfrm>
            <a:off x="2980696" y="3680519"/>
            <a:ext cx="686489" cy="686585"/>
            <a:chOff x="5080188" y="927900"/>
            <a:chExt cx="961200" cy="961200"/>
          </a:xfrm>
        </p:grpSpPr>
        <p:sp>
          <p:nvSpPr>
            <p:cNvPr id="2807" name="Google Shape;2807;p77"/>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77"/>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77"/>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77"/>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77"/>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77"/>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77"/>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77"/>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5" name="Google Shape;2815;p77"/>
          <p:cNvGrpSpPr/>
          <p:nvPr/>
        </p:nvGrpSpPr>
        <p:grpSpPr>
          <a:xfrm>
            <a:off x="3763848" y="3773248"/>
            <a:ext cx="510373" cy="510937"/>
            <a:chOff x="7508249" y="1522825"/>
            <a:chExt cx="1326332" cy="1322987"/>
          </a:xfrm>
        </p:grpSpPr>
        <p:sp>
          <p:nvSpPr>
            <p:cNvPr id="2816" name="Google Shape;2816;p77"/>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77"/>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77"/>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77"/>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77"/>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77"/>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77"/>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77"/>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77"/>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77"/>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6" name="Google Shape;2826;p77"/>
          <p:cNvGrpSpPr/>
          <p:nvPr/>
        </p:nvGrpSpPr>
        <p:grpSpPr>
          <a:xfrm>
            <a:off x="4455441" y="3774653"/>
            <a:ext cx="492652" cy="503348"/>
            <a:chOff x="6039282" y="1042577"/>
            <a:chExt cx="734315" cy="731929"/>
          </a:xfrm>
        </p:grpSpPr>
        <p:sp>
          <p:nvSpPr>
            <p:cNvPr id="2827" name="Google Shape;2827;p77"/>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77"/>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77"/>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77"/>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77"/>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77"/>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77"/>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77"/>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77"/>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77"/>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77"/>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77"/>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77"/>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77"/>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77"/>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77"/>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77"/>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77"/>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77"/>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77"/>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77"/>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8" name="Google Shape;2848;p77"/>
          <p:cNvGrpSpPr/>
          <p:nvPr/>
        </p:nvGrpSpPr>
        <p:grpSpPr>
          <a:xfrm>
            <a:off x="5095855" y="2270694"/>
            <a:ext cx="483304" cy="504902"/>
            <a:chOff x="1825800" y="1651625"/>
            <a:chExt cx="568125" cy="591775"/>
          </a:xfrm>
        </p:grpSpPr>
        <p:sp>
          <p:nvSpPr>
            <p:cNvPr id="2849" name="Google Shape;2849;p77"/>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77"/>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77"/>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77"/>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77"/>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77"/>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5" name="Google Shape;2855;p77"/>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77"/>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77"/>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77"/>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77"/>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2860" name="Google Shape;2860;p7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grpSp>
        <p:nvGrpSpPr>
          <p:cNvPr id="2865" name="Google Shape;2865;p78"/>
          <p:cNvGrpSpPr/>
          <p:nvPr/>
        </p:nvGrpSpPr>
        <p:grpSpPr>
          <a:xfrm>
            <a:off x="722059" y="955168"/>
            <a:ext cx="2492868" cy="1379876"/>
            <a:chOff x="2654821" y="2311071"/>
            <a:chExt cx="2279715" cy="1262120"/>
          </a:xfrm>
        </p:grpSpPr>
        <p:grpSp>
          <p:nvGrpSpPr>
            <p:cNvPr id="2866" name="Google Shape;2866;p78"/>
            <p:cNvGrpSpPr/>
            <p:nvPr/>
          </p:nvGrpSpPr>
          <p:grpSpPr>
            <a:xfrm>
              <a:off x="4034269" y="2840745"/>
              <a:ext cx="40212" cy="36437"/>
              <a:chOff x="4293400" y="2574725"/>
              <a:chExt cx="84425" cy="80100"/>
            </a:xfrm>
          </p:grpSpPr>
          <p:sp>
            <p:nvSpPr>
              <p:cNvPr id="2867" name="Google Shape;2867;p78"/>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2868" name="Google Shape;2868;p78"/>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9" name="Google Shape;2869;p78"/>
            <p:cNvGrpSpPr/>
            <p:nvPr/>
          </p:nvGrpSpPr>
          <p:grpSpPr>
            <a:xfrm>
              <a:off x="3894606" y="2334874"/>
              <a:ext cx="913198" cy="518984"/>
              <a:chOff x="4000175" y="1462675"/>
              <a:chExt cx="1917275" cy="1140875"/>
            </a:xfrm>
          </p:grpSpPr>
          <p:sp>
            <p:nvSpPr>
              <p:cNvPr id="2870" name="Google Shape;2870;p78"/>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2871" name="Google Shape;2871;p78"/>
              <p:cNvGrpSpPr/>
              <p:nvPr/>
            </p:nvGrpSpPr>
            <p:grpSpPr>
              <a:xfrm>
                <a:off x="4000175" y="1462675"/>
                <a:ext cx="1917275" cy="1140875"/>
                <a:chOff x="4000175" y="1462675"/>
                <a:chExt cx="1917275" cy="1140875"/>
              </a:xfrm>
            </p:grpSpPr>
            <p:sp>
              <p:nvSpPr>
                <p:cNvPr id="2872" name="Google Shape;2872;p78"/>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2873" name="Google Shape;2873;p78"/>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78"/>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78"/>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78"/>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877" name="Google Shape;2877;p78"/>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878" name="Google Shape;2878;p78"/>
            <p:cNvGrpSpPr/>
            <p:nvPr/>
          </p:nvGrpSpPr>
          <p:grpSpPr>
            <a:xfrm>
              <a:off x="3875768" y="2846704"/>
              <a:ext cx="44796" cy="47366"/>
              <a:chOff x="3960625" y="2587825"/>
              <a:chExt cx="94050" cy="104125"/>
            </a:xfrm>
          </p:grpSpPr>
          <p:sp>
            <p:nvSpPr>
              <p:cNvPr id="2879" name="Google Shape;2879;p78"/>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2880" name="Google Shape;2880;p78"/>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1" name="Google Shape;2881;p78"/>
            <p:cNvGrpSpPr/>
            <p:nvPr/>
          </p:nvGrpSpPr>
          <p:grpSpPr>
            <a:xfrm>
              <a:off x="3782759" y="2807162"/>
              <a:ext cx="82686" cy="85487"/>
              <a:chOff x="3765350" y="2500900"/>
              <a:chExt cx="173600" cy="187925"/>
            </a:xfrm>
          </p:grpSpPr>
          <p:sp>
            <p:nvSpPr>
              <p:cNvPr id="2882" name="Google Shape;2882;p78"/>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2883" name="Google Shape;2883;p78"/>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78"/>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78"/>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78"/>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78"/>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88" name="Google Shape;2888;p78"/>
            <p:cNvGrpSpPr/>
            <p:nvPr/>
          </p:nvGrpSpPr>
          <p:grpSpPr>
            <a:xfrm>
              <a:off x="3775674" y="2798496"/>
              <a:ext cx="40545" cy="23564"/>
              <a:chOff x="3750475" y="2481850"/>
              <a:chExt cx="85125" cy="51800"/>
            </a:xfrm>
          </p:grpSpPr>
          <p:sp>
            <p:nvSpPr>
              <p:cNvPr id="2889" name="Google Shape;2889;p78"/>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78"/>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2891" name="Google Shape;2891;p78"/>
            <p:cNvGrpSpPr/>
            <p:nvPr/>
          </p:nvGrpSpPr>
          <p:grpSpPr>
            <a:xfrm>
              <a:off x="3716946" y="2776024"/>
              <a:ext cx="81971" cy="76912"/>
              <a:chOff x="3627175" y="2432450"/>
              <a:chExt cx="172100" cy="169075"/>
            </a:xfrm>
          </p:grpSpPr>
          <p:sp>
            <p:nvSpPr>
              <p:cNvPr id="2892" name="Google Shape;2892;p78"/>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78"/>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2894" name="Google Shape;2894;p78"/>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2895" name="Google Shape;2895;p78"/>
            <p:cNvGrpSpPr/>
            <p:nvPr/>
          </p:nvGrpSpPr>
          <p:grpSpPr>
            <a:xfrm>
              <a:off x="3685682" y="2845624"/>
              <a:ext cx="29311" cy="45055"/>
              <a:chOff x="3561536" y="2585450"/>
              <a:chExt cx="61539" cy="99045"/>
            </a:xfrm>
          </p:grpSpPr>
          <p:sp>
            <p:nvSpPr>
              <p:cNvPr id="2896" name="Google Shape;2896;p78"/>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78"/>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2898" name="Google Shape;2898;p78"/>
            <p:cNvGrpSpPr/>
            <p:nvPr/>
          </p:nvGrpSpPr>
          <p:grpSpPr>
            <a:xfrm>
              <a:off x="3849905" y="2572252"/>
              <a:ext cx="74339" cy="119559"/>
              <a:chOff x="3906325" y="1984500"/>
              <a:chExt cx="156075" cy="262825"/>
            </a:xfrm>
          </p:grpSpPr>
          <p:sp>
            <p:nvSpPr>
              <p:cNvPr id="2899" name="Google Shape;2899;p78"/>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2900" name="Google Shape;2900;p78"/>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1" name="Google Shape;2901;p78"/>
            <p:cNvGrpSpPr/>
            <p:nvPr/>
          </p:nvGrpSpPr>
          <p:grpSpPr>
            <a:xfrm>
              <a:off x="2654821" y="2414345"/>
              <a:ext cx="667570" cy="558731"/>
              <a:chOff x="1397225" y="1637375"/>
              <a:chExt cx="1401575" cy="1228250"/>
            </a:xfrm>
          </p:grpSpPr>
          <p:sp>
            <p:nvSpPr>
              <p:cNvPr id="2902" name="Google Shape;2902;p78"/>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2903" name="Google Shape;2903;p78"/>
              <p:cNvGrpSpPr/>
              <p:nvPr/>
            </p:nvGrpSpPr>
            <p:grpSpPr>
              <a:xfrm>
                <a:off x="1397225" y="1637375"/>
                <a:ext cx="1398775" cy="1228250"/>
                <a:chOff x="1397225" y="1637375"/>
                <a:chExt cx="1398775" cy="1228250"/>
              </a:xfrm>
            </p:grpSpPr>
            <p:sp>
              <p:nvSpPr>
                <p:cNvPr id="2904" name="Google Shape;2904;p78"/>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78"/>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06" name="Google Shape;2906;p78"/>
            <p:cNvGrpSpPr/>
            <p:nvPr/>
          </p:nvGrpSpPr>
          <p:grpSpPr>
            <a:xfrm>
              <a:off x="3230417" y="3103734"/>
              <a:ext cx="282982" cy="280332"/>
              <a:chOff x="2605700" y="3152850"/>
              <a:chExt cx="594125" cy="616250"/>
            </a:xfrm>
          </p:grpSpPr>
          <p:sp>
            <p:nvSpPr>
              <p:cNvPr id="2907" name="Google Shape;2907;p78"/>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2908" name="Google Shape;2908;p78"/>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2909" name="Google Shape;2909;p78"/>
            <p:cNvGrpSpPr/>
            <p:nvPr/>
          </p:nvGrpSpPr>
          <p:grpSpPr>
            <a:xfrm>
              <a:off x="3265985" y="3226989"/>
              <a:ext cx="87151" cy="346202"/>
              <a:chOff x="2680375" y="3423800"/>
              <a:chExt cx="182975" cy="761050"/>
            </a:xfrm>
          </p:grpSpPr>
          <p:sp>
            <p:nvSpPr>
              <p:cNvPr id="2910" name="Google Shape;2910;p78"/>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2911" name="Google Shape;2911;p78"/>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12" name="Google Shape;2912;p78"/>
            <p:cNvGrpSpPr/>
            <p:nvPr/>
          </p:nvGrpSpPr>
          <p:grpSpPr>
            <a:xfrm>
              <a:off x="3855466" y="3289811"/>
              <a:ext cx="112514" cy="94210"/>
              <a:chOff x="3918000" y="3561900"/>
              <a:chExt cx="236225" cy="207100"/>
            </a:xfrm>
          </p:grpSpPr>
          <p:sp>
            <p:nvSpPr>
              <p:cNvPr id="2913" name="Google Shape;2913;p78"/>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2914" name="Google Shape;2914;p78"/>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15" name="Google Shape;2915;p78"/>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78"/>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78"/>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2918" name="Google Shape;2918;p78"/>
            <p:cNvGrpSpPr/>
            <p:nvPr/>
          </p:nvGrpSpPr>
          <p:grpSpPr>
            <a:xfrm>
              <a:off x="2905224" y="2311071"/>
              <a:ext cx="596721" cy="528992"/>
              <a:chOff x="1922950" y="1410350"/>
              <a:chExt cx="1252825" cy="1162875"/>
            </a:xfrm>
          </p:grpSpPr>
          <p:sp>
            <p:nvSpPr>
              <p:cNvPr id="2919" name="Google Shape;2919;p78"/>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78"/>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78"/>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78"/>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78"/>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78"/>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78"/>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78"/>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78"/>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78"/>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78"/>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78"/>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78"/>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78"/>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78"/>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78"/>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2935" name="Google Shape;2935;p78"/>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78"/>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78"/>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78"/>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78"/>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78"/>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78"/>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78"/>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78"/>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78"/>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78"/>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78"/>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78"/>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78"/>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78"/>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78"/>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78"/>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78"/>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78"/>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78"/>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2955" name="Google Shape;2955;p78"/>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2956" name="Google Shape;2956;p78"/>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7" name="Google Shape;2957;p78"/>
            <p:cNvGrpSpPr/>
            <p:nvPr/>
          </p:nvGrpSpPr>
          <p:grpSpPr>
            <a:xfrm>
              <a:off x="3280929" y="3294542"/>
              <a:ext cx="109894" cy="272224"/>
              <a:chOff x="2711750" y="3572300"/>
              <a:chExt cx="230725" cy="598425"/>
            </a:xfrm>
          </p:grpSpPr>
          <p:sp>
            <p:nvSpPr>
              <p:cNvPr id="2958" name="Google Shape;2958;p78"/>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78"/>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0" name="Google Shape;2960;p78"/>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1" name="Google Shape;2961;p78"/>
            <p:cNvGrpSpPr/>
            <p:nvPr/>
          </p:nvGrpSpPr>
          <p:grpSpPr>
            <a:xfrm>
              <a:off x="3790439" y="2408636"/>
              <a:ext cx="73017" cy="75684"/>
              <a:chOff x="3781475" y="1624825"/>
              <a:chExt cx="153300" cy="166375"/>
            </a:xfrm>
          </p:grpSpPr>
          <p:sp>
            <p:nvSpPr>
              <p:cNvPr id="2962" name="Google Shape;2962;p78"/>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78"/>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78"/>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78"/>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6" name="Google Shape;2966;p78"/>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78"/>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78"/>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78"/>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78"/>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78"/>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78"/>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73" name="Google Shape;2973;p78"/>
            <p:cNvGrpSpPr/>
            <p:nvPr/>
          </p:nvGrpSpPr>
          <p:grpSpPr>
            <a:xfrm>
              <a:off x="4403342" y="3107749"/>
              <a:ext cx="316680" cy="101374"/>
              <a:chOff x="5068275" y="3161675"/>
              <a:chExt cx="664875" cy="222850"/>
            </a:xfrm>
          </p:grpSpPr>
          <p:sp>
            <p:nvSpPr>
              <p:cNvPr id="2974" name="Google Shape;2974;p78"/>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78"/>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78"/>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78"/>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8" name="Google Shape;2978;p78"/>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78"/>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78"/>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78"/>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78"/>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78"/>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78"/>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78"/>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78"/>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78"/>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78"/>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78"/>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78"/>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78"/>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78"/>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78"/>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78"/>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78"/>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78"/>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78"/>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78"/>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78"/>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78"/>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78"/>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78"/>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78"/>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78"/>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78"/>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78"/>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7" name="Google Shape;3007;p78"/>
            <p:cNvGrpSpPr/>
            <p:nvPr/>
          </p:nvGrpSpPr>
          <p:grpSpPr>
            <a:xfrm>
              <a:off x="3697513" y="2707266"/>
              <a:ext cx="59549" cy="79733"/>
              <a:chOff x="3586375" y="2281300"/>
              <a:chExt cx="125025" cy="175275"/>
            </a:xfrm>
          </p:grpSpPr>
          <p:sp>
            <p:nvSpPr>
              <p:cNvPr id="3008" name="Google Shape;3008;p78"/>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78"/>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0" name="Google Shape;3010;p78"/>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1" name="Google Shape;3011;p78"/>
            <p:cNvGrpSpPr/>
            <p:nvPr/>
          </p:nvGrpSpPr>
          <p:grpSpPr>
            <a:xfrm>
              <a:off x="4513224" y="3221724"/>
              <a:ext cx="274563" cy="280321"/>
              <a:chOff x="5298975" y="3412225"/>
              <a:chExt cx="576450" cy="616225"/>
            </a:xfrm>
          </p:grpSpPr>
          <p:sp>
            <p:nvSpPr>
              <p:cNvPr id="3012" name="Google Shape;3012;p78"/>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13" name="Google Shape;3013;p78"/>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4" name="Google Shape;3014;p78"/>
            <p:cNvGrpSpPr/>
            <p:nvPr/>
          </p:nvGrpSpPr>
          <p:grpSpPr>
            <a:xfrm>
              <a:off x="4824403" y="3421846"/>
              <a:ext cx="110132" cy="130647"/>
              <a:chOff x="5952300" y="3852150"/>
              <a:chExt cx="231225" cy="287200"/>
            </a:xfrm>
          </p:grpSpPr>
          <p:sp>
            <p:nvSpPr>
              <p:cNvPr id="3015" name="Google Shape;3015;p78"/>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78"/>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7" name="Google Shape;3017;p78"/>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78"/>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78"/>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78"/>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78"/>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78"/>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78"/>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78"/>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5" name="Google Shape;3025;p78"/>
            <p:cNvGrpSpPr/>
            <p:nvPr/>
          </p:nvGrpSpPr>
          <p:grpSpPr>
            <a:xfrm>
              <a:off x="4295710" y="3079670"/>
              <a:ext cx="14968" cy="27135"/>
              <a:chOff x="4842300" y="3099950"/>
              <a:chExt cx="31425" cy="59650"/>
            </a:xfrm>
          </p:grpSpPr>
          <p:sp>
            <p:nvSpPr>
              <p:cNvPr id="3026" name="Google Shape;3026;p78"/>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78"/>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78"/>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78"/>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30" name="Google Shape;3030;p78"/>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78"/>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78"/>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78"/>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78"/>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78"/>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78"/>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78"/>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8" name="Google Shape;3038;p78"/>
            <p:cNvGrpSpPr/>
            <p:nvPr/>
          </p:nvGrpSpPr>
          <p:grpSpPr>
            <a:xfrm>
              <a:off x="3831056" y="2816010"/>
              <a:ext cx="37378" cy="27612"/>
              <a:chOff x="3866750" y="2520350"/>
              <a:chExt cx="78475" cy="60700"/>
            </a:xfrm>
          </p:grpSpPr>
          <p:sp>
            <p:nvSpPr>
              <p:cNvPr id="3039" name="Google Shape;3039;p78"/>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78"/>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78"/>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78"/>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43" name="Google Shape;3043;p78"/>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78"/>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78"/>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78"/>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78"/>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78"/>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78"/>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78"/>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78"/>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78"/>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78"/>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78"/>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78"/>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78"/>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78"/>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78"/>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78"/>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60" name="Google Shape;3060;p78"/>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78"/>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78"/>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78"/>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78"/>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78"/>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78"/>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78"/>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78"/>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78"/>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78"/>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78"/>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072" name="Google Shape;3072;p78"/>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78"/>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78"/>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78"/>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78"/>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78"/>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78"/>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78"/>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78"/>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78"/>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78"/>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78"/>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78"/>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5" name="Google Shape;3085;p78"/>
            <p:cNvGrpSpPr/>
            <p:nvPr/>
          </p:nvGrpSpPr>
          <p:grpSpPr>
            <a:xfrm>
              <a:off x="3632736" y="3051591"/>
              <a:ext cx="63288" cy="45217"/>
              <a:chOff x="3450375" y="3038225"/>
              <a:chExt cx="132875" cy="99400"/>
            </a:xfrm>
          </p:grpSpPr>
          <p:sp>
            <p:nvSpPr>
              <p:cNvPr id="3086" name="Google Shape;3086;p78"/>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78"/>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8" name="Google Shape;3088;p78"/>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78"/>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78"/>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78"/>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78"/>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78"/>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78"/>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78"/>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78"/>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097" name="Google Shape;3097;p78"/>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78"/>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78"/>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78"/>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78"/>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78"/>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78"/>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78"/>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78"/>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78"/>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3107" name="Google Shape;3107;p78"/>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78"/>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78"/>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78"/>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78"/>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78"/>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3113" name="Google Shape;3113;p78"/>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78"/>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78"/>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78"/>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78"/>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78"/>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78"/>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78"/>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78"/>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3" name="Google Shape;3123;p78"/>
          <p:cNvGrpSpPr/>
          <p:nvPr/>
        </p:nvGrpSpPr>
        <p:grpSpPr>
          <a:xfrm>
            <a:off x="719116" y="2850945"/>
            <a:ext cx="2622876" cy="1333540"/>
            <a:chOff x="238125" y="1038125"/>
            <a:chExt cx="7146800" cy="3633625"/>
          </a:xfrm>
        </p:grpSpPr>
        <p:sp>
          <p:nvSpPr>
            <p:cNvPr id="3124" name="Google Shape;3124;p78"/>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78"/>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78"/>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78"/>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78"/>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78"/>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78"/>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78"/>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78"/>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78"/>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78"/>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78"/>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78"/>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78"/>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78"/>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78"/>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78"/>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78"/>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78"/>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78"/>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78"/>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78"/>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78"/>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78"/>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78"/>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78"/>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78"/>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78"/>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78"/>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78"/>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78"/>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78"/>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78"/>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78"/>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78"/>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78"/>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78"/>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78"/>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78"/>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78"/>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78"/>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78"/>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78"/>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78"/>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78"/>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78"/>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78"/>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78"/>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78"/>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78"/>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78"/>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78"/>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78"/>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78"/>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78"/>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78"/>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78"/>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78"/>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78"/>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78"/>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78"/>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78"/>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78"/>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78"/>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78"/>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78"/>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78"/>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78"/>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78"/>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78"/>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78"/>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78"/>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78"/>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78"/>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78"/>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78"/>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78"/>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78"/>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78"/>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78"/>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78"/>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78"/>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78"/>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78"/>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78"/>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78"/>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78"/>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78"/>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78"/>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78"/>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78"/>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78"/>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78"/>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78"/>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78"/>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78"/>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78"/>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78"/>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78"/>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78"/>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78"/>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78"/>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78"/>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78"/>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78"/>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78"/>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78"/>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78"/>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78"/>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78"/>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78"/>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78"/>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78"/>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78"/>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78"/>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78"/>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78"/>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78"/>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78"/>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78"/>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78"/>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78"/>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78"/>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78"/>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78"/>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78"/>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78"/>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78"/>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78"/>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78"/>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78"/>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78"/>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78"/>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78"/>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78"/>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78"/>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78"/>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78"/>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78"/>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78"/>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78"/>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78"/>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78"/>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78"/>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78"/>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78"/>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78"/>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78"/>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78"/>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78"/>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78"/>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78"/>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78"/>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78"/>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78"/>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78"/>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78"/>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78"/>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78"/>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78"/>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78"/>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78"/>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78"/>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78"/>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78"/>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78"/>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78"/>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78"/>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78"/>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78"/>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78"/>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78"/>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78"/>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78"/>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78"/>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78"/>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78"/>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78"/>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78"/>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78"/>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78"/>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78"/>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78"/>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78"/>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78"/>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78"/>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78"/>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78"/>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78"/>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78"/>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78"/>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78"/>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78"/>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78"/>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78"/>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78"/>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78"/>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78"/>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78"/>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78"/>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78"/>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78"/>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78"/>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78"/>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78"/>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78"/>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78"/>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78"/>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78"/>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78"/>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78"/>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78"/>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78"/>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78"/>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78"/>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78"/>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78"/>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78"/>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78"/>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78"/>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78"/>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78"/>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78"/>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78"/>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78"/>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78"/>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78"/>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78"/>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78"/>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78"/>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78"/>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78"/>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78"/>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78"/>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78"/>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78"/>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78"/>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78"/>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78"/>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78"/>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78"/>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78"/>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78"/>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78"/>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78"/>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78"/>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78"/>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78"/>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78"/>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78"/>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78"/>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78"/>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78"/>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78"/>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78"/>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78"/>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78"/>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78"/>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78"/>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78"/>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78"/>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78"/>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78"/>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78"/>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78"/>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78"/>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78"/>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78"/>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78"/>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78"/>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78"/>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78"/>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78"/>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78"/>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78"/>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78"/>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78"/>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78"/>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78"/>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78"/>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78"/>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78"/>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78"/>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78"/>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78"/>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78"/>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78"/>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78"/>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78"/>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78"/>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78"/>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78"/>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78"/>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78"/>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78"/>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78"/>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78"/>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78"/>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78"/>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78"/>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78"/>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78"/>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78"/>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78"/>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78"/>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78"/>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78"/>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78"/>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78"/>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78"/>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78"/>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78"/>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78"/>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78"/>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78"/>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78"/>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78"/>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78"/>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78"/>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78"/>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78"/>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78"/>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78"/>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78"/>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78"/>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78"/>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78"/>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78"/>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78"/>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78"/>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78"/>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78"/>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78"/>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78"/>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78"/>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78"/>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78"/>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78"/>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78"/>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78"/>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78"/>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78"/>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78"/>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78"/>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78"/>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78"/>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78"/>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78"/>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78"/>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78"/>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78"/>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78"/>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78"/>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78"/>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78"/>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78"/>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78"/>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78"/>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78"/>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78"/>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78"/>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78"/>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78"/>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78"/>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78"/>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78"/>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78"/>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78"/>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78"/>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78"/>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78"/>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78"/>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78"/>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78"/>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78"/>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78"/>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78"/>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78"/>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78"/>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78"/>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78"/>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78"/>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78"/>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78"/>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78"/>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78"/>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78"/>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78"/>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78"/>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78"/>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78"/>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78"/>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78"/>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78"/>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78"/>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78"/>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78"/>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78"/>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78"/>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78"/>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78"/>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78"/>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78"/>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78"/>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78"/>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78"/>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78"/>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78"/>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78"/>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78"/>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78"/>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78"/>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78"/>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78"/>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78"/>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78"/>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78"/>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78"/>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78"/>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78"/>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78"/>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78"/>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78"/>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78"/>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78"/>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78"/>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78"/>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78"/>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78"/>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78"/>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78"/>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78"/>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78"/>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78"/>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78"/>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78"/>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78"/>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78"/>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78"/>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78"/>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78"/>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78"/>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78"/>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78"/>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78"/>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78"/>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78"/>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78"/>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78"/>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78"/>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78"/>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78"/>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78"/>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78"/>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78"/>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78"/>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78"/>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78"/>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78"/>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78"/>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78"/>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78"/>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78"/>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78"/>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78"/>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78"/>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78"/>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78"/>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78"/>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78"/>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78"/>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78"/>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78"/>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78"/>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78"/>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78"/>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78"/>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78"/>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78"/>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78"/>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78"/>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78"/>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78"/>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78"/>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78"/>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78"/>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78"/>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78"/>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78"/>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78"/>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78"/>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78"/>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78"/>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78"/>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78"/>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78"/>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78"/>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78"/>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78"/>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78"/>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78"/>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78"/>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78"/>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78"/>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78"/>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78"/>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78"/>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78"/>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78"/>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78"/>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78"/>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78"/>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78"/>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78"/>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78"/>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78"/>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78"/>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78"/>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78"/>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78"/>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78"/>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78"/>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78"/>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78"/>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78"/>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78"/>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78"/>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78"/>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78"/>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78"/>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78"/>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78"/>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78"/>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78"/>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78"/>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78"/>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78"/>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78"/>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78"/>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78"/>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78"/>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78"/>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78"/>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78"/>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78"/>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78"/>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78"/>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78"/>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78"/>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78"/>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78"/>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78"/>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78"/>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78"/>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78"/>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78"/>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78"/>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78"/>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78"/>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78"/>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78"/>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78"/>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78"/>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78"/>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78"/>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78"/>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78"/>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78"/>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78"/>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78"/>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78"/>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78"/>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78"/>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78"/>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78"/>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78"/>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78"/>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78"/>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78"/>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78"/>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78"/>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78"/>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78"/>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78"/>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78"/>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78"/>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78"/>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78"/>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78"/>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78"/>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78"/>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78"/>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78"/>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78"/>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78"/>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78"/>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78"/>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78"/>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78"/>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78"/>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78"/>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78"/>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78"/>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78"/>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78"/>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78"/>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78"/>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78"/>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78"/>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78"/>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78"/>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78"/>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78"/>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78"/>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78"/>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78"/>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78"/>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78"/>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78"/>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78"/>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78"/>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78"/>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78"/>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78"/>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78"/>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78"/>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78"/>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78"/>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78"/>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78"/>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78"/>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78"/>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78"/>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78"/>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78"/>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78"/>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78"/>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78"/>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78"/>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78"/>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78"/>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78"/>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78"/>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78"/>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78"/>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78"/>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78"/>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78"/>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78"/>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78"/>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78"/>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78"/>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78"/>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78"/>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78"/>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78"/>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78"/>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78"/>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78"/>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78"/>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78"/>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78"/>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78"/>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78"/>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78"/>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78"/>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78"/>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78"/>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78"/>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78"/>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78"/>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78"/>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78"/>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78"/>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78"/>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78"/>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78"/>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78"/>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78"/>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78"/>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78"/>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78"/>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78"/>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78"/>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78"/>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78"/>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78"/>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78"/>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78"/>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78"/>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78"/>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78"/>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78"/>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78"/>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78"/>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78"/>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78"/>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78"/>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78"/>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78"/>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78"/>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78"/>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78"/>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78"/>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78"/>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78"/>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78"/>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78"/>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78"/>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78"/>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78"/>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78"/>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78"/>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78"/>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78"/>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78"/>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78"/>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78"/>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78"/>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78"/>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78"/>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78"/>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78"/>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78"/>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78"/>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78"/>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78"/>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78"/>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78"/>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78"/>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78"/>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78"/>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78"/>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78"/>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78"/>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78"/>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78"/>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78"/>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78"/>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78"/>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78"/>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78"/>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78"/>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78"/>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78"/>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78"/>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78"/>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78"/>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78"/>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78"/>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78"/>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78"/>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78"/>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78"/>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78"/>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78"/>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78"/>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78"/>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78"/>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78"/>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78"/>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78"/>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78"/>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78"/>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78"/>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78"/>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78"/>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78"/>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78"/>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78"/>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78"/>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78"/>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78"/>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78"/>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78"/>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78"/>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78"/>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78"/>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78"/>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78"/>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78"/>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78"/>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78"/>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78"/>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78"/>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78"/>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78"/>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78"/>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78"/>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78"/>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78"/>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78"/>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78"/>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78"/>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78"/>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78"/>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78"/>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78"/>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78"/>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78"/>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78"/>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78"/>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78"/>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78"/>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78"/>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78"/>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78"/>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78"/>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78"/>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78"/>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78"/>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78"/>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78"/>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78"/>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78"/>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78"/>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78"/>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78"/>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78"/>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78"/>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78"/>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78"/>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78"/>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78"/>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78"/>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78"/>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78"/>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78"/>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78"/>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78"/>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78"/>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78"/>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78"/>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78"/>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78"/>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78"/>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78"/>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78"/>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78"/>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78"/>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78"/>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78"/>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78"/>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78"/>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78"/>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78"/>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78"/>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78"/>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78"/>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78"/>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78"/>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78"/>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78"/>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78"/>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78"/>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78"/>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78"/>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78"/>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78"/>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78"/>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78"/>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78"/>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78"/>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78"/>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78"/>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78"/>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78"/>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78"/>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78"/>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78"/>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78"/>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78"/>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78"/>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78"/>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78"/>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78"/>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78"/>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78"/>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78"/>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78"/>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78"/>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78"/>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78"/>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78"/>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78"/>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78"/>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78"/>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78"/>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78"/>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78"/>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78"/>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78"/>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78"/>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78"/>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78"/>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78"/>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78"/>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78"/>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78"/>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78"/>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78"/>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78"/>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78"/>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78"/>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78"/>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78"/>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78"/>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78"/>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78"/>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78"/>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78"/>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78"/>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78"/>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78"/>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78"/>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78"/>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78"/>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78"/>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78"/>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78"/>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78"/>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78"/>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78"/>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78"/>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78"/>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78"/>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78"/>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78"/>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78"/>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78"/>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78"/>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78"/>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78"/>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78"/>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78"/>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78"/>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78"/>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78"/>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78"/>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78"/>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78"/>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78"/>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78"/>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78"/>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78"/>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78"/>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78"/>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78"/>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78"/>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78"/>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78"/>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78"/>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78"/>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78"/>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78"/>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78"/>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78"/>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78"/>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78"/>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78"/>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78"/>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78"/>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78"/>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78"/>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78"/>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78"/>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78"/>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78"/>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78"/>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78"/>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78"/>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78"/>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78"/>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78"/>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78"/>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78"/>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78"/>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78"/>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78"/>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78"/>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78"/>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78"/>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78"/>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78"/>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78"/>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78"/>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78"/>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78"/>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78"/>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78"/>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78"/>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78"/>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78"/>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78"/>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78"/>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78"/>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78"/>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78"/>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78"/>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78"/>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78"/>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78"/>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78"/>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78"/>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78"/>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78"/>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78"/>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78"/>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78"/>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78"/>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78"/>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78"/>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78"/>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78"/>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78"/>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78"/>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78"/>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78"/>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78"/>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78"/>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78"/>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78"/>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78"/>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78"/>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78"/>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78"/>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78"/>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78"/>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78"/>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78"/>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78"/>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78"/>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78"/>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78"/>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78"/>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78"/>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78"/>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78"/>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78"/>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78"/>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78"/>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78"/>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78"/>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78"/>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78"/>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78"/>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78"/>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78"/>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78"/>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78"/>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78"/>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78"/>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78"/>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78"/>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78"/>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78"/>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78"/>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78"/>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78"/>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78"/>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78"/>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78"/>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78"/>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78"/>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78"/>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78"/>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78"/>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78"/>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78"/>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78"/>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78"/>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78"/>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78"/>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78"/>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78"/>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78"/>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78"/>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78"/>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78"/>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78"/>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78"/>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78"/>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78"/>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78"/>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78"/>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78"/>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78"/>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78"/>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78"/>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78"/>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78"/>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78"/>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78"/>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78"/>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78"/>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78"/>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78"/>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78"/>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78"/>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78"/>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78"/>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78"/>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78"/>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78"/>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78"/>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78"/>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78"/>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78"/>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78"/>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78"/>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78"/>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78"/>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78"/>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78"/>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78"/>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78"/>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78"/>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78"/>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78"/>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78"/>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78"/>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78"/>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78"/>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78"/>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78"/>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78"/>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78"/>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78"/>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78"/>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78"/>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78"/>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78"/>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78"/>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78"/>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78"/>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78"/>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78"/>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78"/>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78"/>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78"/>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78"/>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78"/>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78"/>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78"/>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78"/>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78"/>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78"/>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78"/>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78"/>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78"/>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78"/>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78"/>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78"/>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78"/>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78"/>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78"/>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78"/>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78"/>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78"/>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78"/>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78"/>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78"/>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78"/>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78"/>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78"/>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78"/>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78"/>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78"/>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78"/>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78"/>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78"/>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78"/>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78"/>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78"/>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78"/>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78"/>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78"/>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78"/>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78"/>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78"/>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78"/>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78"/>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78"/>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78"/>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78"/>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78"/>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78"/>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78"/>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78"/>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78"/>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78"/>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78"/>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78"/>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78"/>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78"/>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78"/>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78"/>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78"/>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78"/>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78"/>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78"/>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78"/>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78"/>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78"/>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78"/>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78"/>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78"/>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78"/>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78"/>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78"/>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78"/>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78"/>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78"/>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78"/>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78"/>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78"/>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78"/>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78"/>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78"/>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78"/>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78"/>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78"/>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78"/>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78"/>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78"/>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78"/>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78"/>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78"/>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78"/>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78"/>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78"/>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78"/>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78"/>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78"/>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78"/>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78"/>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78"/>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78"/>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78"/>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78"/>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78"/>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78"/>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78"/>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78"/>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78"/>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78"/>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78"/>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78"/>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78"/>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78"/>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78"/>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78"/>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78"/>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78"/>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78"/>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78"/>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78"/>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78"/>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78"/>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78"/>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78"/>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78"/>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78"/>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78"/>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78"/>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78"/>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78"/>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78"/>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78"/>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78"/>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78"/>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78"/>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78"/>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78"/>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78"/>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78"/>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78"/>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78"/>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78"/>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78"/>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78"/>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78"/>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78"/>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78"/>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78"/>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78"/>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78"/>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78"/>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78"/>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78"/>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78"/>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78"/>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78"/>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78"/>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78"/>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78"/>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78"/>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78"/>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78"/>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78"/>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78"/>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78"/>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78"/>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78"/>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78"/>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78"/>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78"/>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78"/>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78"/>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78"/>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78"/>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78"/>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78"/>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78"/>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78"/>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78"/>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78"/>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78"/>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78"/>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78"/>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78"/>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78"/>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78"/>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78"/>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78"/>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78"/>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78"/>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78"/>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78"/>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78"/>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78"/>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78"/>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78"/>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78"/>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78"/>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78"/>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78"/>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78"/>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78"/>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78"/>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78"/>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78"/>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78"/>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78"/>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78"/>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78"/>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78"/>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78"/>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78"/>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78"/>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78"/>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78"/>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78"/>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78"/>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78"/>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78"/>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78"/>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78"/>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78"/>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78"/>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78"/>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78"/>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78"/>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78"/>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78"/>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78"/>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78"/>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78"/>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78"/>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78"/>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78"/>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78"/>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78"/>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78"/>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78"/>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78"/>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78"/>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78"/>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78"/>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78"/>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78"/>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78"/>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78"/>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78"/>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78"/>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78"/>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78"/>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78"/>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78"/>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78"/>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78"/>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78"/>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78"/>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78"/>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78"/>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78"/>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78"/>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78"/>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78"/>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78"/>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78"/>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78"/>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78"/>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78"/>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78"/>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78"/>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78"/>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78"/>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78"/>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78"/>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78"/>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78"/>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78"/>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78"/>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78"/>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78"/>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78"/>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78"/>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78"/>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78"/>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78"/>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78"/>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78"/>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78"/>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78"/>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78"/>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78"/>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78"/>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78"/>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78"/>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78"/>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78"/>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78"/>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78"/>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78"/>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78"/>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78"/>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78"/>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78"/>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78"/>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78"/>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78"/>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78"/>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78"/>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78"/>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78"/>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78"/>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78"/>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78"/>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78"/>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78"/>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78"/>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78"/>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78"/>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78"/>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78"/>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78"/>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78"/>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78"/>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78"/>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78"/>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78"/>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78"/>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78"/>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78"/>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78"/>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78"/>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78"/>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78"/>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78"/>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78"/>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78"/>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78"/>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78"/>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78"/>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78"/>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78"/>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78"/>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78"/>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78"/>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78"/>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78"/>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78"/>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78"/>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78"/>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78"/>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78"/>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78"/>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78"/>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78"/>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78"/>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78"/>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78"/>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78"/>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78"/>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78"/>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78"/>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78"/>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78"/>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78"/>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78"/>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78"/>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78"/>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78"/>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78"/>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78"/>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78"/>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78"/>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78"/>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78"/>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78"/>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78"/>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78"/>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78"/>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78"/>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78"/>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78"/>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78"/>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78"/>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78"/>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78"/>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78"/>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78"/>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78"/>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78"/>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78"/>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78"/>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78"/>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78"/>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78"/>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78"/>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78"/>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78"/>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78"/>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78"/>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78"/>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78"/>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78"/>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78"/>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78"/>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78"/>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78"/>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78"/>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78"/>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78"/>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78"/>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78"/>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78"/>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78"/>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78"/>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78"/>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78"/>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78"/>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78"/>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78"/>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78"/>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78"/>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78"/>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78"/>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78"/>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78"/>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78"/>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78"/>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78"/>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78"/>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78"/>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78"/>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78"/>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78"/>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78"/>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78"/>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78"/>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6" name="Google Shape;4696;p78"/>
          <p:cNvGrpSpPr/>
          <p:nvPr/>
        </p:nvGrpSpPr>
        <p:grpSpPr>
          <a:xfrm>
            <a:off x="5834044" y="993055"/>
            <a:ext cx="2590840" cy="1380235"/>
            <a:chOff x="233350" y="949250"/>
            <a:chExt cx="7137300" cy="3802300"/>
          </a:xfrm>
        </p:grpSpPr>
        <p:sp>
          <p:nvSpPr>
            <p:cNvPr id="4697" name="Google Shape;4697;p78"/>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78"/>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78"/>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78"/>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78"/>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78"/>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78"/>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78"/>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78"/>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78"/>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78"/>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78"/>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78"/>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78"/>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78"/>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78"/>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78"/>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78"/>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78"/>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78"/>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78"/>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78"/>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78"/>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78"/>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78"/>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78"/>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78"/>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78"/>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78"/>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78"/>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78"/>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78"/>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78"/>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78"/>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78"/>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78"/>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78"/>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78"/>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78"/>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78"/>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78"/>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78"/>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78"/>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78"/>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78"/>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78"/>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78"/>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78"/>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78"/>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78"/>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78"/>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8" name="Google Shape;4748;p78"/>
          <p:cNvGrpSpPr/>
          <p:nvPr/>
        </p:nvGrpSpPr>
        <p:grpSpPr>
          <a:xfrm>
            <a:off x="7648473" y="3037828"/>
            <a:ext cx="104231" cy="320340"/>
            <a:chOff x="7564426" y="3224343"/>
            <a:chExt cx="119985" cy="368801"/>
          </a:xfrm>
        </p:grpSpPr>
        <p:sp>
          <p:nvSpPr>
            <p:cNvPr id="4749" name="Google Shape;4749;p78"/>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78"/>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1" name="Google Shape;4751;p78"/>
          <p:cNvGrpSpPr/>
          <p:nvPr/>
        </p:nvGrpSpPr>
        <p:grpSpPr>
          <a:xfrm>
            <a:off x="7347962" y="3031929"/>
            <a:ext cx="189489" cy="332132"/>
            <a:chOff x="8370831" y="3202002"/>
            <a:chExt cx="218129" cy="382376"/>
          </a:xfrm>
        </p:grpSpPr>
        <p:sp>
          <p:nvSpPr>
            <p:cNvPr id="4752" name="Google Shape;4752;p78"/>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78"/>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4" name="Google Shape;4754;p78"/>
          <p:cNvGrpSpPr/>
          <p:nvPr/>
        </p:nvGrpSpPr>
        <p:grpSpPr>
          <a:xfrm>
            <a:off x="8071351" y="3443061"/>
            <a:ext cx="309429" cy="267000"/>
            <a:chOff x="6742064" y="3750480"/>
            <a:chExt cx="399315" cy="344560"/>
          </a:xfrm>
        </p:grpSpPr>
        <p:sp>
          <p:nvSpPr>
            <p:cNvPr id="4755" name="Google Shape;4755;p78"/>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78"/>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7" name="Google Shape;4757;p78"/>
          <p:cNvGrpSpPr/>
          <p:nvPr/>
        </p:nvGrpSpPr>
        <p:grpSpPr>
          <a:xfrm>
            <a:off x="7610370" y="3794109"/>
            <a:ext cx="180437" cy="281608"/>
            <a:chOff x="7248525" y="3739696"/>
            <a:chExt cx="230531" cy="359790"/>
          </a:xfrm>
        </p:grpSpPr>
        <p:sp>
          <p:nvSpPr>
            <p:cNvPr id="4758" name="Google Shape;4758;p78"/>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78"/>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0" name="Google Shape;4760;p78"/>
          <p:cNvGrpSpPr/>
          <p:nvPr/>
        </p:nvGrpSpPr>
        <p:grpSpPr>
          <a:xfrm>
            <a:off x="7856289" y="3437333"/>
            <a:ext cx="162896" cy="278710"/>
            <a:chOff x="7601242" y="3729267"/>
            <a:chExt cx="222566" cy="380803"/>
          </a:xfrm>
        </p:grpSpPr>
        <p:sp>
          <p:nvSpPr>
            <p:cNvPr id="4761" name="Google Shape;4761;p78"/>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78"/>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63" name="Google Shape;4763;p78"/>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64" name="Google Shape;4764;p78"/>
          <p:cNvGrpSpPr/>
          <p:nvPr/>
        </p:nvGrpSpPr>
        <p:grpSpPr>
          <a:xfrm>
            <a:off x="7345935" y="3438473"/>
            <a:ext cx="193543" cy="275990"/>
            <a:chOff x="8304647" y="3738687"/>
            <a:chExt cx="225076" cy="320956"/>
          </a:xfrm>
        </p:grpSpPr>
        <p:sp>
          <p:nvSpPr>
            <p:cNvPr id="4765" name="Google Shape;4765;p78"/>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78"/>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78"/>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8" name="Google Shape;4768;p78"/>
          <p:cNvGrpSpPr/>
          <p:nvPr/>
        </p:nvGrpSpPr>
        <p:grpSpPr>
          <a:xfrm>
            <a:off x="7618427" y="3438473"/>
            <a:ext cx="178492" cy="275990"/>
            <a:chOff x="8615101" y="3738687"/>
            <a:chExt cx="207573" cy="320956"/>
          </a:xfrm>
        </p:grpSpPr>
        <p:sp>
          <p:nvSpPr>
            <p:cNvPr id="4769" name="Google Shape;4769;p78"/>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78"/>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78"/>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72" name="Google Shape;4772;p78"/>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3" name="Google Shape;4773;p78"/>
          <p:cNvGrpSpPr/>
          <p:nvPr/>
        </p:nvGrpSpPr>
        <p:grpSpPr>
          <a:xfrm>
            <a:off x="6013132" y="3559961"/>
            <a:ext cx="557671" cy="511283"/>
            <a:chOff x="6015419" y="3716859"/>
            <a:chExt cx="557671" cy="511283"/>
          </a:xfrm>
        </p:grpSpPr>
        <p:sp>
          <p:nvSpPr>
            <p:cNvPr id="4774" name="Google Shape;4774;p7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5" name="Google Shape;4775;p78"/>
            <p:cNvGrpSpPr/>
            <p:nvPr/>
          </p:nvGrpSpPr>
          <p:grpSpPr>
            <a:xfrm>
              <a:off x="6036094" y="3716980"/>
              <a:ext cx="529860" cy="510468"/>
              <a:chOff x="6036094" y="3716980"/>
              <a:chExt cx="529860" cy="510468"/>
            </a:xfrm>
          </p:grpSpPr>
          <p:sp>
            <p:nvSpPr>
              <p:cNvPr id="4776" name="Google Shape;4776;p7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7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7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7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7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7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7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7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7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7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86" name="Google Shape;4786;p78"/>
          <p:cNvGrpSpPr/>
          <p:nvPr/>
        </p:nvGrpSpPr>
        <p:grpSpPr>
          <a:xfrm>
            <a:off x="6642017" y="2916730"/>
            <a:ext cx="576302" cy="511871"/>
            <a:chOff x="6644304" y="3073628"/>
            <a:chExt cx="576302" cy="511871"/>
          </a:xfrm>
        </p:grpSpPr>
        <p:sp>
          <p:nvSpPr>
            <p:cNvPr id="4787" name="Google Shape;4787;p78"/>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8" name="Google Shape;4788;p78"/>
            <p:cNvGrpSpPr/>
            <p:nvPr/>
          </p:nvGrpSpPr>
          <p:grpSpPr>
            <a:xfrm>
              <a:off x="6712169" y="3085440"/>
              <a:ext cx="481622" cy="494913"/>
              <a:chOff x="6712169" y="3085440"/>
              <a:chExt cx="481622" cy="494913"/>
            </a:xfrm>
          </p:grpSpPr>
          <p:sp>
            <p:nvSpPr>
              <p:cNvPr id="4789" name="Google Shape;4789;p78"/>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78"/>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78"/>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78"/>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78"/>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4" name="Google Shape;4794;p78"/>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78"/>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78"/>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97" name="Google Shape;4797;p78"/>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8" name="Google Shape;4798;p78"/>
          <p:cNvGrpSpPr/>
          <p:nvPr/>
        </p:nvGrpSpPr>
        <p:grpSpPr>
          <a:xfrm>
            <a:off x="6649868" y="3559725"/>
            <a:ext cx="560631" cy="511352"/>
            <a:chOff x="6652154" y="3716623"/>
            <a:chExt cx="560631" cy="511352"/>
          </a:xfrm>
        </p:grpSpPr>
        <p:sp>
          <p:nvSpPr>
            <p:cNvPr id="4799" name="Google Shape;4799;p78"/>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0" name="Google Shape;4800;p78"/>
            <p:cNvGrpSpPr/>
            <p:nvPr/>
          </p:nvGrpSpPr>
          <p:grpSpPr>
            <a:xfrm>
              <a:off x="6669657" y="3716715"/>
              <a:ext cx="466779" cy="464290"/>
              <a:chOff x="6669657" y="3716715"/>
              <a:chExt cx="466779" cy="464290"/>
            </a:xfrm>
          </p:grpSpPr>
          <p:sp>
            <p:nvSpPr>
              <p:cNvPr id="4801" name="Google Shape;4801;p78"/>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78"/>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78"/>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78"/>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78"/>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78"/>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78"/>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78"/>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78"/>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78"/>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78"/>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78"/>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78"/>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14" name="Google Shape;4814;p78"/>
          <p:cNvGrpSpPr/>
          <p:nvPr/>
        </p:nvGrpSpPr>
        <p:grpSpPr>
          <a:xfrm>
            <a:off x="7843959" y="3841134"/>
            <a:ext cx="187557" cy="187557"/>
            <a:chOff x="8565775" y="671075"/>
            <a:chExt cx="441000" cy="441000"/>
          </a:xfrm>
        </p:grpSpPr>
        <p:sp>
          <p:nvSpPr>
            <p:cNvPr id="4815" name="Google Shape;4815;p78"/>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78"/>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7" name="Google Shape;4817;p78"/>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78"/>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9" name="Google Shape;4819;p78"/>
          <p:cNvGrpSpPr/>
          <p:nvPr/>
        </p:nvGrpSpPr>
        <p:grpSpPr>
          <a:xfrm>
            <a:off x="5997814" y="2919352"/>
            <a:ext cx="587871" cy="512373"/>
            <a:chOff x="6000100" y="3076250"/>
            <a:chExt cx="587871" cy="512373"/>
          </a:xfrm>
        </p:grpSpPr>
        <p:sp>
          <p:nvSpPr>
            <p:cNvPr id="4820" name="Google Shape;4820;p78"/>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1" name="Google Shape;4821;p78"/>
            <p:cNvGrpSpPr/>
            <p:nvPr/>
          </p:nvGrpSpPr>
          <p:grpSpPr>
            <a:xfrm>
              <a:off x="6031360" y="3076713"/>
              <a:ext cx="539107" cy="480965"/>
              <a:chOff x="6031360" y="3076713"/>
              <a:chExt cx="539107" cy="480965"/>
            </a:xfrm>
          </p:grpSpPr>
          <p:sp>
            <p:nvSpPr>
              <p:cNvPr id="4822" name="Google Shape;4822;p78"/>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78"/>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78"/>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78"/>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78"/>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78"/>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78"/>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29" name="Google Shape;4829;p78"/>
          <p:cNvGrpSpPr/>
          <p:nvPr/>
        </p:nvGrpSpPr>
        <p:grpSpPr>
          <a:xfrm>
            <a:off x="3369305" y="938716"/>
            <a:ext cx="2310381" cy="1488888"/>
            <a:chOff x="229225" y="549050"/>
            <a:chExt cx="7161750" cy="4615275"/>
          </a:xfrm>
        </p:grpSpPr>
        <p:sp>
          <p:nvSpPr>
            <p:cNvPr id="4830" name="Google Shape;4830;p78"/>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78"/>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78"/>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78"/>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78"/>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78"/>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78"/>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78"/>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78"/>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78"/>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78"/>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78"/>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78"/>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78"/>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78"/>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78"/>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78"/>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78"/>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78"/>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78"/>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78"/>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78"/>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78"/>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78"/>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78"/>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78"/>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78"/>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78"/>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78"/>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78"/>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78"/>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78"/>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78"/>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78"/>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78"/>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78"/>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78"/>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78"/>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78"/>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78"/>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78"/>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78"/>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78"/>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78"/>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78"/>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78"/>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78"/>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78"/>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78"/>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78"/>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78"/>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78"/>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78"/>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78"/>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78"/>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78"/>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78"/>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78"/>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78"/>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78"/>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78"/>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78"/>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78"/>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78"/>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78"/>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78"/>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78"/>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78"/>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78"/>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78"/>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78"/>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78"/>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78"/>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78"/>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78"/>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78"/>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78"/>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78"/>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78"/>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78"/>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78"/>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78"/>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78"/>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78"/>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78"/>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78"/>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78"/>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78"/>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78"/>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78"/>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78"/>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78"/>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78"/>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78"/>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78"/>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78"/>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78"/>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78"/>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78"/>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78"/>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78"/>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78"/>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78"/>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78"/>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78"/>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78"/>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78"/>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78"/>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78"/>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78"/>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78"/>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78"/>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78"/>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78"/>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78"/>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78"/>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78"/>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7" name="Google Shape;4947;p78"/>
          <p:cNvGrpSpPr/>
          <p:nvPr/>
        </p:nvGrpSpPr>
        <p:grpSpPr>
          <a:xfrm>
            <a:off x="3514723" y="2830563"/>
            <a:ext cx="2310282" cy="1374222"/>
            <a:chOff x="238125" y="732525"/>
            <a:chExt cx="7130500" cy="4241425"/>
          </a:xfrm>
        </p:grpSpPr>
        <p:sp>
          <p:nvSpPr>
            <p:cNvPr id="4948" name="Google Shape;4948;p78"/>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78"/>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78"/>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78"/>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78"/>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78"/>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78"/>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78"/>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78"/>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78"/>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78"/>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78"/>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78"/>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78"/>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78"/>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78"/>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78"/>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78"/>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78"/>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78"/>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78"/>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78"/>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78"/>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78"/>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78"/>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78"/>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78"/>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78"/>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78"/>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78"/>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78"/>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78"/>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78"/>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78"/>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78"/>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78"/>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78"/>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78"/>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78"/>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78"/>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78"/>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78"/>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78"/>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78"/>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78"/>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78"/>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78"/>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78"/>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78"/>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78"/>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78"/>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78"/>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78"/>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78"/>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78"/>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78"/>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78"/>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78"/>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78"/>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78"/>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78"/>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78"/>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78"/>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78"/>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78"/>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78"/>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78"/>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78"/>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78"/>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78"/>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78"/>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78"/>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78"/>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78"/>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78"/>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78"/>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78"/>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78"/>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78"/>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78"/>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78"/>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78"/>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78"/>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78"/>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78"/>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78"/>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78"/>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78"/>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78"/>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78"/>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78"/>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78"/>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78"/>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78"/>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78"/>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78"/>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78"/>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78"/>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78"/>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78"/>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78"/>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78"/>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78"/>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78"/>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78"/>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78"/>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78"/>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78"/>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78"/>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78"/>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78"/>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78"/>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78"/>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78"/>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5" name="Shape 5065"/>
        <p:cNvGrpSpPr/>
        <p:nvPr/>
      </p:nvGrpSpPr>
      <p:grpSpPr>
        <a:xfrm>
          <a:off x="0" y="0"/>
          <a:ext cx="0" cy="0"/>
          <a:chOff x="0" y="0"/>
          <a:chExt cx="0" cy="0"/>
        </a:xfrm>
      </p:grpSpPr>
      <p:grpSp>
        <p:nvGrpSpPr>
          <p:cNvPr id="5066" name="Google Shape;5066;p79"/>
          <p:cNvGrpSpPr/>
          <p:nvPr/>
        </p:nvGrpSpPr>
        <p:grpSpPr>
          <a:xfrm>
            <a:off x="725414" y="969763"/>
            <a:ext cx="2507799" cy="206239"/>
            <a:chOff x="106648" y="895722"/>
            <a:chExt cx="4481413" cy="374300"/>
          </a:xfrm>
        </p:grpSpPr>
        <p:grpSp>
          <p:nvGrpSpPr>
            <p:cNvPr id="5067" name="Google Shape;5067;p79"/>
            <p:cNvGrpSpPr/>
            <p:nvPr/>
          </p:nvGrpSpPr>
          <p:grpSpPr>
            <a:xfrm>
              <a:off x="2233276" y="895722"/>
              <a:ext cx="1082667" cy="223591"/>
              <a:chOff x="4808316" y="2800065"/>
              <a:chExt cx="1999386" cy="412910"/>
            </a:xfrm>
          </p:grpSpPr>
          <p:sp>
            <p:nvSpPr>
              <p:cNvPr id="5068" name="Google Shape;5068;p79"/>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69" name="Google Shape;5069;p79"/>
              <p:cNvGrpSpPr/>
              <p:nvPr/>
            </p:nvGrpSpPr>
            <p:grpSpPr>
              <a:xfrm>
                <a:off x="4808316" y="2800065"/>
                <a:ext cx="92400" cy="411825"/>
                <a:chOff x="845575" y="2563700"/>
                <a:chExt cx="92400" cy="411825"/>
              </a:xfrm>
            </p:grpSpPr>
            <p:cxnSp>
              <p:nvCxnSpPr>
                <p:cNvPr id="5070" name="Google Shape;5070;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71" name="Google Shape;5071;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2" name="Google Shape;5072;p79"/>
            <p:cNvGrpSpPr/>
            <p:nvPr/>
          </p:nvGrpSpPr>
          <p:grpSpPr>
            <a:xfrm>
              <a:off x="106648" y="895722"/>
              <a:ext cx="1088401" cy="223591"/>
              <a:chOff x="881025" y="2800065"/>
              <a:chExt cx="2009975" cy="412910"/>
            </a:xfrm>
          </p:grpSpPr>
          <p:sp>
            <p:nvSpPr>
              <p:cNvPr id="5073" name="Google Shape;5073;p79"/>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4" name="Google Shape;5074;p79"/>
              <p:cNvGrpSpPr/>
              <p:nvPr/>
            </p:nvGrpSpPr>
            <p:grpSpPr>
              <a:xfrm>
                <a:off x="881025" y="2800065"/>
                <a:ext cx="92400" cy="411825"/>
                <a:chOff x="845575" y="2563700"/>
                <a:chExt cx="92400" cy="411825"/>
              </a:xfrm>
            </p:grpSpPr>
            <p:cxnSp>
              <p:nvCxnSpPr>
                <p:cNvPr id="5075" name="Google Shape;5075;p79"/>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76" name="Google Shape;5076;p79"/>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77" name="Google Shape;5077;p79"/>
            <p:cNvGrpSpPr/>
            <p:nvPr/>
          </p:nvGrpSpPr>
          <p:grpSpPr>
            <a:xfrm>
              <a:off x="1172346" y="1047018"/>
              <a:ext cx="1083151" cy="223003"/>
              <a:chOff x="2849073" y="3079467"/>
              <a:chExt cx="2000279" cy="411825"/>
            </a:xfrm>
          </p:grpSpPr>
          <p:sp>
            <p:nvSpPr>
              <p:cNvPr id="5078" name="Google Shape;5078;p79"/>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9" name="Google Shape;5079;p79"/>
              <p:cNvGrpSpPr/>
              <p:nvPr/>
            </p:nvGrpSpPr>
            <p:grpSpPr>
              <a:xfrm rot="10800000">
                <a:off x="2849073" y="3079467"/>
                <a:ext cx="92400" cy="411825"/>
                <a:chOff x="2070100" y="2563700"/>
                <a:chExt cx="92400" cy="411825"/>
              </a:xfrm>
            </p:grpSpPr>
            <p:cxnSp>
              <p:nvCxnSpPr>
                <p:cNvPr id="5080" name="Google Shape;5080;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1" name="Google Shape;5081;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082" name="Google Shape;5082;p79"/>
            <p:cNvGrpSpPr/>
            <p:nvPr/>
          </p:nvGrpSpPr>
          <p:grpSpPr>
            <a:xfrm>
              <a:off x="3290132" y="1047018"/>
              <a:ext cx="1297929" cy="223003"/>
              <a:chOff x="6760035" y="3079467"/>
              <a:chExt cx="2396914" cy="411825"/>
            </a:xfrm>
          </p:grpSpPr>
          <p:sp>
            <p:nvSpPr>
              <p:cNvPr id="5083" name="Google Shape;5083;p79"/>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4" name="Google Shape;5084;p79"/>
              <p:cNvGrpSpPr/>
              <p:nvPr/>
            </p:nvGrpSpPr>
            <p:grpSpPr>
              <a:xfrm rot="10800000">
                <a:off x="6760035" y="3079467"/>
                <a:ext cx="92400" cy="411825"/>
                <a:chOff x="2070100" y="2563700"/>
                <a:chExt cx="92400" cy="411825"/>
              </a:xfrm>
            </p:grpSpPr>
            <p:cxnSp>
              <p:nvCxnSpPr>
                <p:cNvPr id="5085" name="Google Shape;5085;p79"/>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5086" name="Google Shape;5086;p79"/>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087" name="Google Shape;5087;p79"/>
          <p:cNvGrpSpPr/>
          <p:nvPr/>
        </p:nvGrpSpPr>
        <p:grpSpPr>
          <a:xfrm>
            <a:off x="2143176" y="3369134"/>
            <a:ext cx="1086701" cy="799429"/>
            <a:chOff x="2183288" y="3555572"/>
            <a:chExt cx="1136241" cy="835873"/>
          </a:xfrm>
        </p:grpSpPr>
        <p:sp>
          <p:nvSpPr>
            <p:cNvPr id="5088" name="Google Shape;5088;p79"/>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89" name="Google Shape;5089;p79"/>
            <p:cNvGrpSpPr/>
            <p:nvPr/>
          </p:nvGrpSpPr>
          <p:grpSpPr>
            <a:xfrm>
              <a:off x="2205895" y="3637269"/>
              <a:ext cx="1089848" cy="724993"/>
              <a:chOff x="2205895" y="3637269"/>
              <a:chExt cx="1089848" cy="724993"/>
            </a:xfrm>
          </p:grpSpPr>
          <p:sp>
            <p:nvSpPr>
              <p:cNvPr id="5090" name="Google Shape;5090;p79"/>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79"/>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79"/>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79"/>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79"/>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79"/>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96" name="Google Shape;5096;p79"/>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7" name="Google Shape;5097;p79"/>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098" name="Google Shape;5098;p79"/>
            <p:cNvGrpSpPr/>
            <p:nvPr/>
          </p:nvGrpSpPr>
          <p:grpSpPr>
            <a:xfrm>
              <a:off x="3173850" y="3779426"/>
              <a:ext cx="145679" cy="70048"/>
              <a:chOff x="3173850" y="3779426"/>
              <a:chExt cx="145679" cy="70048"/>
            </a:xfrm>
          </p:grpSpPr>
          <p:cxnSp>
            <p:nvCxnSpPr>
              <p:cNvPr id="5099" name="Google Shape;5099;p79"/>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5100" name="Google Shape;5100;p79"/>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1" name="Google Shape;5101;p79"/>
            <p:cNvGrpSpPr/>
            <p:nvPr/>
          </p:nvGrpSpPr>
          <p:grpSpPr>
            <a:xfrm>
              <a:off x="2183288" y="4139483"/>
              <a:ext cx="145133" cy="70048"/>
              <a:chOff x="2183288" y="4139483"/>
              <a:chExt cx="145133" cy="70048"/>
            </a:xfrm>
          </p:grpSpPr>
          <p:cxnSp>
            <p:nvCxnSpPr>
              <p:cNvPr id="5102" name="Google Shape;5102;p79"/>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5103" name="Google Shape;5103;p79"/>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4" name="Google Shape;5104;p79"/>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5" name="Google Shape;5105;p79"/>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5106" name="Google Shape;5106;p79"/>
            <p:cNvGrpSpPr/>
            <p:nvPr/>
          </p:nvGrpSpPr>
          <p:grpSpPr>
            <a:xfrm>
              <a:off x="2943836" y="4268886"/>
              <a:ext cx="60717" cy="122559"/>
              <a:chOff x="2943836" y="4268886"/>
              <a:chExt cx="60717" cy="122559"/>
            </a:xfrm>
          </p:grpSpPr>
          <p:sp>
            <p:nvSpPr>
              <p:cNvPr id="5107" name="Google Shape;5107;p79"/>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8" name="Google Shape;5108;p79"/>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5109" name="Google Shape;5109;p79"/>
          <p:cNvGrpSpPr/>
          <p:nvPr/>
        </p:nvGrpSpPr>
        <p:grpSpPr>
          <a:xfrm>
            <a:off x="3406121" y="1290134"/>
            <a:ext cx="1675870" cy="758251"/>
            <a:chOff x="3530532" y="1496185"/>
            <a:chExt cx="1562000" cy="706730"/>
          </a:xfrm>
        </p:grpSpPr>
        <p:cxnSp>
          <p:nvCxnSpPr>
            <p:cNvPr id="5110" name="Google Shape;5110;p79"/>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5111" name="Google Shape;5111;p79"/>
            <p:cNvGrpSpPr/>
            <p:nvPr/>
          </p:nvGrpSpPr>
          <p:grpSpPr>
            <a:xfrm>
              <a:off x="3530532" y="1496185"/>
              <a:ext cx="323430" cy="463587"/>
              <a:chOff x="3530532" y="1496185"/>
              <a:chExt cx="323430" cy="463587"/>
            </a:xfrm>
          </p:grpSpPr>
          <p:grpSp>
            <p:nvGrpSpPr>
              <p:cNvPr id="5112" name="Google Shape;5112;p79"/>
              <p:cNvGrpSpPr/>
              <p:nvPr/>
            </p:nvGrpSpPr>
            <p:grpSpPr>
              <a:xfrm>
                <a:off x="3567462" y="1496185"/>
                <a:ext cx="286500" cy="361376"/>
                <a:chOff x="3567462" y="1496185"/>
                <a:chExt cx="286500" cy="361376"/>
              </a:xfrm>
            </p:grpSpPr>
            <p:cxnSp>
              <p:nvCxnSpPr>
                <p:cNvPr id="5113" name="Google Shape;5113;p79"/>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14" name="Google Shape;5114;p79"/>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15" name="Google Shape;5115;p79"/>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6" name="Google Shape;5116;p79"/>
            <p:cNvGrpSpPr/>
            <p:nvPr/>
          </p:nvGrpSpPr>
          <p:grpSpPr>
            <a:xfrm>
              <a:off x="3891569" y="1779209"/>
              <a:ext cx="323945" cy="423706"/>
              <a:chOff x="3891569" y="1779209"/>
              <a:chExt cx="323945" cy="423706"/>
            </a:xfrm>
          </p:grpSpPr>
          <p:grpSp>
            <p:nvGrpSpPr>
              <p:cNvPr id="5117" name="Google Shape;5117;p79"/>
              <p:cNvGrpSpPr/>
              <p:nvPr/>
            </p:nvGrpSpPr>
            <p:grpSpPr>
              <a:xfrm>
                <a:off x="3929014" y="1881638"/>
                <a:ext cx="286500" cy="321278"/>
                <a:chOff x="3929014" y="1881638"/>
                <a:chExt cx="286500" cy="321278"/>
              </a:xfrm>
            </p:grpSpPr>
            <p:cxnSp>
              <p:nvCxnSpPr>
                <p:cNvPr id="5118" name="Google Shape;5118;p79"/>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5119" name="Google Shape;5119;p79"/>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0" name="Google Shape;5120;p79"/>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1" name="Google Shape;5121;p79"/>
            <p:cNvGrpSpPr/>
            <p:nvPr/>
          </p:nvGrpSpPr>
          <p:grpSpPr>
            <a:xfrm>
              <a:off x="4252606" y="1496185"/>
              <a:ext cx="324721" cy="463587"/>
              <a:chOff x="4252606" y="1496185"/>
              <a:chExt cx="324721" cy="463587"/>
            </a:xfrm>
          </p:grpSpPr>
          <p:grpSp>
            <p:nvGrpSpPr>
              <p:cNvPr id="5122" name="Google Shape;5122;p79"/>
              <p:cNvGrpSpPr/>
              <p:nvPr/>
            </p:nvGrpSpPr>
            <p:grpSpPr>
              <a:xfrm>
                <a:off x="4290828" y="1496185"/>
                <a:ext cx="286500" cy="361376"/>
                <a:chOff x="4290828" y="1496185"/>
                <a:chExt cx="286500" cy="361376"/>
              </a:xfrm>
            </p:grpSpPr>
            <p:cxnSp>
              <p:nvCxnSpPr>
                <p:cNvPr id="5123" name="Google Shape;5123;p79"/>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5124" name="Google Shape;5124;p79"/>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5" name="Google Shape;5125;p79"/>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26" name="Google Shape;5126;p79"/>
            <p:cNvGrpSpPr/>
            <p:nvPr/>
          </p:nvGrpSpPr>
          <p:grpSpPr>
            <a:xfrm>
              <a:off x="4613643" y="1763716"/>
              <a:ext cx="325308" cy="439200"/>
              <a:chOff x="4613643" y="1763716"/>
              <a:chExt cx="325308" cy="439200"/>
            </a:xfrm>
          </p:grpSpPr>
          <p:grpSp>
            <p:nvGrpSpPr>
              <p:cNvPr id="5127" name="Google Shape;5127;p79"/>
              <p:cNvGrpSpPr/>
              <p:nvPr/>
            </p:nvGrpSpPr>
            <p:grpSpPr>
              <a:xfrm>
                <a:off x="4652451" y="1879538"/>
                <a:ext cx="286500" cy="323378"/>
                <a:chOff x="4652451" y="1879538"/>
                <a:chExt cx="286500" cy="323378"/>
              </a:xfrm>
            </p:grpSpPr>
            <p:cxnSp>
              <p:nvCxnSpPr>
                <p:cNvPr id="5128" name="Google Shape;5128;p79"/>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5129" name="Google Shape;5129;p79"/>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30" name="Google Shape;5130;p79"/>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31" name="Google Shape;5131;p79"/>
          <p:cNvGrpSpPr/>
          <p:nvPr/>
        </p:nvGrpSpPr>
        <p:grpSpPr>
          <a:xfrm>
            <a:off x="3417981" y="2143759"/>
            <a:ext cx="1652173" cy="391517"/>
            <a:chOff x="3512551" y="2358270"/>
            <a:chExt cx="1597383" cy="378533"/>
          </a:xfrm>
        </p:grpSpPr>
        <p:cxnSp>
          <p:nvCxnSpPr>
            <p:cNvPr id="5132" name="Google Shape;5132;p79"/>
            <p:cNvCxnSpPr>
              <a:stCxn id="5133" idx="6"/>
              <a:endCxn id="513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5135" name="Google Shape;5135;p79"/>
            <p:cNvGrpSpPr/>
            <p:nvPr/>
          </p:nvGrpSpPr>
          <p:grpSpPr>
            <a:xfrm>
              <a:off x="3512551" y="2358270"/>
              <a:ext cx="225647" cy="307714"/>
              <a:chOff x="2182679" y="2004714"/>
              <a:chExt cx="792300" cy="1080458"/>
            </a:xfrm>
          </p:grpSpPr>
          <p:cxnSp>
            <p:nvCxnSpPr>
              <p:cNvPr id="5136" name="Google Shape;5136;p79"/>
              <p:cNvCxnSpPr>
                <a:stCxn id="513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33" name="Google Shape;5133;p79"/>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79"/>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8" name="Google Shape;5138;p79"/>
            <p:cNvGrpSpPr/>
            <p:nvPr/>
          </p:nvGrpSpPr>
          <p:grpSpPr>
            <a:xfrm>
              <a:off x="3969644" y="2440153"/>
              <a:ext cx="225853" cy="296651"/>
              <a:chOff x="3775710" y="1729289"/>
              <a:chExt cx="136500" cy="179289"/>
            </a:xfrm>
          </p:grpSpPr>
          <p:cxnSp>
            <p:nvCxnSpPr>
              <p:cNvPr id="5139" name="Google Shape;5139;p79"/>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5140" name="Google Shape;5140;p79"/>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79"/>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2" name="Google Shape;5142;p79"/>
            <p:cNvGrpSpPr/>
            <p:nvPr/>
          </p:nvGrpSpPr>
          <p:grpSpPr>
            <a:xfrm>
              <a:off x="4427051" y="2358270"/>
              <a:ext cx="225647" cy="307714"/>
              <a:chOff x="5393704" y="2004714"/>
              <a:chExt cx="792300" cy="1080458"/>
            </a:xfrm>
          </p:grpSpPr>
          <p:cxnSp>
            <p:nvCxnSpPr>
              <p:cNvPr id="5143" name="Google Shape;5143;p79"/>
              <p:cNvCxnSpPr>
                <a:stCxn id="514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5145" name="Google Shape;5145;p79"/>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79"/>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46" name="Google Shape;5146;p79"/>
            <p:cNvGrpSpPr/>
            <p:nvPr/>
          </p:nvGrpSpPr>
          <p:grpSpPr>
            <a:xfrm>
              <a:off x="4884287" y="2440252"/>
              <a:ext cx="225647" cy="296532"/>
              <a:chOff x="6999166" y="2292572"/>
              <a:chExt cx="792300" cy="1041192"/>
            </a:xfrm>
          </p:grpSpPr>
          <p:cxnSp>
            <p:nvCxnSpPr>
              <p:cNvPr id="5147" name="Google Shape;5147;p79"/>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5134" name="Google Shape;5134;p79"/>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79"/>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9" name="Google Shape;5149;p79"/>
          <p:cNvGrpSpPr/>
          <p:nvPr/>
        </p:nvGrpSpPr>
        <p:grpSpPr>
          <a:xfrm>
            <a:off x="6838789" y="979959"/>
            <a:ext cx="1581844" cy="732818"/>
            <a:chOff x="634175" y="2986275"/>
            <a:chExt cx="3147949" cy="1458344"/>
          </a:xfrm>
        </p:grpSpPr>
        <p:cxnSp>
          <p:nvCxnSpPr>
            <p:cNvPr id="5150" name="Google Shape;5150;p79"/>
            <p:cNvCxnSpPr>
              <a:stCxn id="5151" idx="4"/>
              <a:endCxn id="515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5153" name="Google Shape;5153;p79"/>
            <p:cNvCxnSpPr>
              <a:stCxn id="5152" idx="0"/>
              <a:endCxn id="515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55" name="Google Shape;5155;p79"/>
            <p:cNvCxnSpPr>
              <a:stCxn id="5154" idx="4"/>
              <a:endCxn id="515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5157" name="Google Shape;5157;p79"/>
            <p:cNvCxnSpPr>
              <a:stCxn id="5156" idx="0"/>
              <a:endCxn id="515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5158" name="Google Shape;5158;p79"/>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54" name="Google Shape;5154;p79"/>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51" name="Google Shape;5151;p79"/>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56" name="Google Shape;5156;p79"/>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5152" name="Google Shape;5152;p79"/>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5159" name="Google Shape;5159;p79"/>
          <p:cNvGrpSpPr/>
          <p:nvPr/>
        </p:nvGrpSpPr>
        <p:grpSpPr>
          <a:xfrm>
            <a:off x="3406504" y="2674269"/>
            <a:ext cx="1675128" cy="313674"/>
            <a:chOff x="998425" y="1182125"/>
            <a:chExt cx="1065400" cy="199500"/>
          </a:xfrm>
        </p:grpSpPr>
        <p:sp>
          <p:nvSpPr>
            <p:cNvPr id="5160" name="Google Shape;5160;p79"/>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79"/>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79"/>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79"/>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79"/>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5" name="Google Shape;5165;p79"/>
          <p:cNvGrpSpPr/>
          <p:nvPr/>
        </p:nvGrpSpPr>
        <p:grpSpPr>
          <a:xfrm>
            <a:off x="3406503" y="3630235"/>
            <a:ext cx="1675129" cy="525345"/>
            <a:chOff x="5194708" y="3484366"/>
            <a:chExt cx="3148148" cy="987304"/>
          </a:xfrm>
        </p:grpSpPr>
        <p:grpSp>
          <p:nvGrpSpPr>
            <p:cNvPr id="5166" name="Google Shape;5166;p79"/>
            <p:cNvGrpSpPr/>
            <p:nvPr/>
          </p:nvGrpSpPr>
          <p:grpSpPr>
            <a:xfrm>
              <a:off x="7531521" y="3484366"/>
              <a:ext cx="811335" cy="987304"/>
              <a:chOff x="3379425" y="1617275"/>
              <a:chExt cx="1090650" cy="1327200"/>
            </a:xfrm>
          </p:grpSpPr>
          <p:sp>
            <p:nvSpPr>
              <p:cNvPr id="5167" name="Google Shape;5167;p79"/>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79"/>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79"/>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0" name="Google Shape;5170;p79"/>
            <p:cNvGrpSpPr/>
            <p:nvPr/>
          </p:nvGrpSpPr>
          <p:grpSpPr>
            <a:xfrm>
              <a:off x="6752546" y="3484366"/>
              <a:ext cx="811428" cy="987304"/>
              <a:chOff x="2332275" y="1617275"/>
              <a:chExt cx="1090775" cy="1327200"/>
            </a:xfrm>
          </p:grpSpPr>
          <p:sp>
            <p:nvSpPr>
              <p:cNvPr id="5171" name="Google Shape;5171;p79"/>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79"/>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79"/>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4" name="Google Shape;5174;p79"/>
            <p:cNvGrpSpPr/>
            <p:nvPr/>
          </p:nvGrpSpPr>
          <p:grpSpPr>
            <a:xfrm>
              <a:off x="5973664" y="3484366"/>
              <a:ext cx="811335" cy="987304"/>
              <a:chOff x="1285250" y="1617275"/>
              <a:chExt cx="1090650" cy="1327200"/>
            </a:xfrm>
          </p:grpSpPr>
          <p:sp>
            <p:nvSpPr>
              <p:cNvPr id="5175" name="Google Shape;5175;p79"/>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79"/>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79"/>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78" name="Google Shape;5178;p79"/>
            <p:cNvGrpSpPr/>
            <p:nvPr/>
          </p:nvGrpSpPr>
          <p:grpSpPr>
            <a:xfrm>
              <a:off x="5194708" y="3484366"/>
              <a:ext cx="811409" cy="987304"/>
              <a:chOff x="238125" y="1617275"/>
              <a:chExt cx="1090750" cy="1327200"/>
            </a:xfrm>
          </p:grpSpPr>
          <p:sp>
            <p:nvSpPr>
              <p:cNvPr id="5179" name="Google Shape;5179;p79"/>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79"/>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79"/>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82" name="Google Shape;5182;p79"/>
          <p:cNvGrpSpPr/>
          <p:nvPr/>
        </p:nvGrpSpPr>
        <p:grpSpPr>
          <a:xfrm>
            <a:off x="6840188" y="2276124"/>
            <a:ext cx="1579046" cy="522230"/>
            <a:chOff x="6853641" y="2534077"/>
            <a:chExt cx="1515545" cy="501229"/>
          </a:xfrm>
        </p:grpSpPr>
        <p:grpSp>
          <p:nvGrpSpPr>
            <p:cNvPr id="5183" name="Google Shape;5183;p79"/>
            <p:cNvGrpSpPr/>
            <p:nvPr/>
          </p:nvGrpSpPr>
          <p:grpSpPr>
            <a:xfrm>
              <a:off x="6853641" y="2618923"/>
              <a:ext cx="1515545" cy="324556"/>
              <a:chOff x="6853641" y="2618923"/>
              <a:chExt cx="1515545" cy="324556"/>
            </a:xfrm>
          </p:grpSpPr>
          <p:sp>
            <p:nvSpPr>
              <p:cNvPr id="5184" name="Google Shape;5184;p79"/>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79"/>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79"/>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79"/>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79"/>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9" name="Google Shape;5189;p79"/>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79"/>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79"/>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79"/>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79"/>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79"/>
          <p:cNvGrpSpPr/>
          <p:nvPr/>
        </p:nvGrpSpPr>
        <p:grpSpPr>
          <a:xfrm>
            <a:off x="3435080" y="3151165"/>
            <a:ext cx="1617976" cy="346616"/>
            <a:chOff x="1808063" y="4294338"/>
            <a:chExt cx="3370782" cy="721817"/>
          </a:xfrm>
        </p:grpSpPr>
        <p:sp>
          <p:nvSpPr>
            <p:cNvPr id="5195" name="Google Shape;5195;p79"/>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79"/>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79"/>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79"/>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79"/>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79"/>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79"/>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79"/>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79"/>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79"/>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5" name="Google Shape;5205;p79"/>
          <p:cNvGrpSpPr/>
          <p:nvPr/>
        </p:nvGrpSpPr>
        <p:grpSpPr>
          <a:xfrm>
            <a:off x="5261076" y="3817915"/>
            <a:ext cx="1417067" cy="350605"/>
            <a:chOff x="4234950" y="2101012"/>
            <a:chExt cx="4219974" cy="1044090"/>
          </a:xfrm>
        </p:grpSpPr>
        <p:sp>
          <p:nvSpPr>
            <p:cNvPr id="5206" name="Google Shape;5206;p79"/>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79"/>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79"/>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79"/>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79"/>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79"/>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79"/>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79"/>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79"/>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79"/>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79"/>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79"/>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79"/>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79"/>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79"/>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79"/>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2" name="Google Shape;5222;p79"/>
          <p:cNvGrpSpPr/>
          <p:nvPr/>
        </p:nvGrpSpPr>
        <p:grpSpPr>
          <a:xfrm>
            <a:off x="6836548" y="1808672"/>
            <a:ext cx="1586327" cy="371557"/>
            <a:chOff x="1247650" y="2075423"/>
            <a:chExt cx="6648477" cy="1557238"/>
          </a:xfrm>
        </p:grpSpPr>
        <p:sp>
          <p:nvSpPr>
            <p:cNvPr id="5223" name="Google Shape;5223;p79"/>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79"/>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79"/>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79"/>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79"/>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79"/>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9" name="Google Shape;5229;p79"/>
          <p:cNvGrpSpPr/>
          <p:nvPr/>
        </p:nvGrpSpPr>
        <p:grpSpPr>
          <a:xfrm>
            <a:off x="5267818" y="961862"/>
            <a:ext cx="1415601" cy="1648533"/>
            <a:chOff x="1839112" y="2209163"/>
            <a:chExt cx="1918159" cy="2233784"/>
          </a:xfrm>
        </p:grpSpPr>
        <p:sp>
          <p:nvSpPr>
            <p:cNvPr id="5230" name="Google Shape;5230;p79"/>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79"/>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79"/>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33" name="Google Shape;5233;p79"/>
            <p:cNvCxnSpPr>
              <a:stCxn id="5230" idx="6"/>
              <a:endCxn id="523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34" name="Google Shape;5234;p79"/>
            <p:cNvCxnSpPr>
              <a:stCxn id="5231" idx="4"/>
              <a:endCxn id="523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5236" name="Google Shape;5236;p79"/>
            <p:cNvCxnSpPr>
              <a:stCxn id="5235" idx="6"/>
              <a:endCxn id="523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5237" name="Google Shape;5237;p79"/>
            <p:cNvCxnSpPr>
              <a:stCxn id="5232" idx="4"/>
              <a:endCxn id="523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5235" name="Google Shape;5235;p79"/>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79"/>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79"/>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40" name="Google Shape;5240;p79"/>
            <p:cNvCxnSpPr>
              <a:endCxn id="523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5241" name="Google Shape;5241;p79"/>
          <p:cNvGrpSpPr/>
          <p:nvPr/>
        </p:nvGrpSpPr>
        <p:grpSpPr>
          <a:xfrm>
            <a:off x="3425084" y="979946"/>
            <a:ext cx="1637968" cy="154942"/>
            <a:chOff x="238125" y="2506075"/>
            <a:chExt cx="7115411" cy="673075"/>
          </a:xfrm>
        </p:grpSpPr>
        <p:sp>
          <p:nvSpPr>
            <p:cNvPr id="5242" name="Google Shape;5242;p79"/>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79"/>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79"/>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79"/>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79"/>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7" name="Google Shape;5247;p79"/>
          <p:cNvGrpSpPr/>
          <p:nvPr/>
        </p:nvGrpSpPr>
        <p:grpSpPr>
          <a:xfrm>
            <a:off x="1965820" y="1294664"/>
            <a:ext cx="1262932" cy="785408"/>
            <a:chOff x="548861" y="389676"/>
            <a:chExt cx="3843371" cy="2390163"/>
          </a:xfrm>
        </p:grpSpPr>
        <p:cxnSp>
          <p:nvCxnSpPr>
            <p:cNvPr id="5248" name="Google Shape;5248;p79"/>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49" name="Google Shape;5249;p79"/>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0" name="Google Shape;5250;p79"/>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5251" name="Google Shape;5251;p79"/>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5252" name="Google Shape;5252;p79"/>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5253" name="Google Shape;5253;p79"/>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54" name="Google Shape;5254;p79"/>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5255" name="Google Shape;5255;p79"/>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79"/>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79"/>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79"/>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79"/>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79"/>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1" name="Google Shape;5261;p79"/>
          <p:cNvGrpSpPr/>
          <p:nvPr/>
        </p:nvGrpSpPr>
        <p:grpSpPr>
          <a:xfrm>
            <a:off x="753952" y="2401541"/>
            <a:ext cx="1412054" cy="633562"/>
            <a:chOff x="1187400" y="2529299"/>
            <a:chExt cx="6769193" cy="2241903"/>
          </a:xfrm>
        </p:grpSpPr>
        <p:sp>
          <p:nvSpPr>
            <p:cNvPr id="5262" name="Google Shape;5262;p79"/>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63" name="Google Shape;5263;p79"/>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4" name="Google Shape;5264;p79"/>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5" name="Google Shape;5265;p79"/>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6" name="Google Shape;5266;p79"/>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7" name="Google Shape;5267;p79"/>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5268" name="Google Shape;5268;p79"/>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5269" name="Google Shape;5269;p79"/>
            <p:cNvCxnSpPr>
              <a:stCxn id="5262" idx="2"/>
              <a:endCxn id="526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0" name="Google Shape;5270;p79"/>
            <p:cNvCxnSpPr>
              <a:stCxn id="5264" idx="0"/>
              <a:endCxn id="526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1" name="Google Shape;5271;p79"/>
            <p:cNvCxnSpPr>
              <a:stCxn id="5264" idx="2"/>
              <a:endCxn id="526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2" name="Google Shape;5272;p79"/>
            <p:cNvCxnSpPr>
              <a:stCxn id="5265" idx="0"/>
              <a:endCxn id="526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3" name="Google Shape;5273;p79"/>
            <p:cNvCxnSpPr>
              <a:stCxn id="5263" idx="2"/>
              <a:endCxn id="526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5274" name="Google Shape;5274;p79"/>
            <p:cNvCxnSpPr>
              <a:stCxn id="5267" idx="0"/>
              <a:endCxn id="526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5275" name="Google Shape;5275;p79"/>
          <p:cNvGrpSpPr/>
          <p:nvPr/>
        </p:nvGrpSpPr>
        <p:grpSpPr>
          <a:xfrm>
            <a:off x="6840198" y="2894250"/>
            <a:ext cx="1579035" cy="540873"/>
            <a:chOff x="6895650" y="3126697"/>
            <a:chExt cx="1436662" cy="492105"/>
          </a:xfrm>
        </p:grpSpPr>
        <p:sp>
          <p:nvSpPr>
            <p:cNvPr id="5276" name="Google Shape;5276;p79"/>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79"/>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79"/>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79"/>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79"/>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1" name="Google Shape;5281;p79"/>
            <p:cNvGrpSpPr/>
            <p:nvPr/>
          </p:nvGrpSpPr>
          <p:grpSpPr>
            <a:xfrm>
              <a:off x="6995957" y="3335810"/>
              <a:ext cx="1230393" cy="71754"/>
              <a:chOff x="6995957" y="3287964"/>
              <a:chExt cx="1230393" cy="71754"/>
            </a:xfrm>
          </p:grpSpPr>
          <p:sp>
            <p:nvSpPr>
              <p:cNvPr id="5282" name="Google Shape;5282;p79"/>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79"/>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79"/>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79"/>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79"/>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7" name="Google Shape;5287;p79"/>
          <p:cNvGrpSpPr/>
          <p:nvPr/>
        </p:nvGrpSpPr>
        <p:grpSpPr>
          <a:xfrm>
            <a:off x="6838780" y="3531013"/>
            <a:ext cx="1581862" cy="650625"/>
            <a:chOff x="6777990" y="3710194"/>
            <a:chExt cx="1646915" cy="677382"/>
          </a:xfrm>
        </p:grpSpPr>
        <p:grpSp>
          <p:nvGrpSpPr>
            <p:cNvPr id="5288" name="Google Shape;5288;p79"/>
            <p:cNvGrpSpPr/>
            <p:nvPr/>
          </p:nvGrpSpPr>
          <p:grpSpPr>
            <a:xfrm>
              <a:off x="6777990" y="3874492"/>
              <a:ext cx="411129" cy="513083"/>
              <a:chOff x="6777990" y="3874492"/>
              <a:chExt cx="411129" cy="513083"/>
            </a:xfrm>
          </p:grpSpPr>
          <p:cxnSp>
            <p:nvCxnSpPr>
              <p:cNvPr id="5289" name="Google Shape;5289;p79"/>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0" name="Google Shape;5290;p79"/>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79"/>
            <p:cNvGrpSpPr/>
            <p:nvPr/>
          </p:nvGrpSpPr>
          <p:grpSpPr>
            <a:xfrm>
              <a:off x="7188425" y="3710194"/>
              <a:ext cx="411123" cy="520535"/>
              <a:chOff x="7188425" y="3710194"/>
              <a:chExt cx="411123" cy="520535"/>
            </a:xfrm>
          </p:grpSpPr>
          <p:cxnSp>
            <p:nvCxnSpPr>
              <p:cNvPr id="5292" name="Google Shape;5292;p79"/>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3" name="Google Shape;5293;p79"/>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4" name="Google Shape;5294;p79"/>
            <p:cNvGrpSpPr/>
            <p:nvPr/>
          </p:nvGrpSpPr>
          <p:grpSpPr>
            <a:xfrm>
              <a:off x="7603341" y="3874492"/>
              <a:ext cx="411474" cy="513083"/>
              <a:chOff x="7603341" y="3874492"/>
              <a:chExt cx="411474" cy="513083"/>
            </a:xfrm>
          </p:grpSpPr>
          <p:cxnSp>
            <p:nvCxnSpPr>
              <p:cNvPr id="5295" name="Google Shape;5295;p79"/>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5296" name="Google Shape;5296;p79"/>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7" name="Google Shape;5297;p79"/>
            <p:cNvGrpSpPr/>
            <p:nvPr/>
          </p:nvGrpSpPr>
          <p:grpSpPr>
            <a:xfrm>
              <a:off x="8013776" y="3722847"/>
              <a:ext cx="411129" cy="507881"/>
              <a:chOff x="8013776" y="3722847"/>
              <a:chExt cx="411129" cy="507881"/>
            </a:xfrm>
          </p:grpSpPr>
          <p:cxnSp>
            <p:nvCxnSpPr>
              <p:cNvPr id="5298" name="Google Shape;5298;p79"/>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5299" name="Google Shape;5299;p79"/>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00" name="Google Shape;5300;p79"/>
          <p:cNvGrpSpPr/>
          <p:nvPr/>
        </p:nvGrpSpPr>
        <p:grpSpPr>
          <a:xfrm>
            <a:off x="5258295" y="2703853"/>
            <a:ext cx="1421889" cy="1020603"/>
            <a:chOff x="5190863" y="2824811"/>
            <a:chExt cx="1544860" cy="1108869"/>
          </a:xfrm>
        </p:grpSpPr>
        <p:grpSp>
          <p:nvGrpSpPr>
            <p:cNvPr id="5301" name="Google Shape;5301;p79"/>
            <p:cNvGrpSpPr/>
            <p:nvPr/>
          </p:nvGrpSpPr>
          <p:grpSpPr>
            <a:xfrm>
              <a:off x="5938695" y="3176919"/>
              <a:ext cx="685761" cy="404739"/>
              <a:chOff x="5938695" y="3176919"/>
              <a:chExt cx="685761" cy="404739"/>
            </a:xfrm>
          </p:grpSpPr>
          <p:grpSp>
            <p:nvGrpSpPr>
              <p:cNvPr id="5302" name="Google Shape;5302;p79"/>
              <p:cNvGrpSpPr/>
              <p:nvPr/>
            </p:nvGrpSpPr>
            <p:grpSpPr>
              <a:xfrm>
                <a:off x="5938695" y="3176919"/>
                <a:ext cx="685761" cy="404739"/>
                <a:chOff x="5938695" y="3176919"/>
                <a:chExt cx="685761" cy="404739"/>
              </a:xfrm>
            </p:grpSpPr>
            <p:sp>
              <p:nvSpPr>
                <p:cNvPr id="5303" name="Google Shape;5303;p79"/>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79"/>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5" name="Google Shape;5305;p79"/>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6" name="Google Shape;5306;p79"/>
            <p:cNvGrpSpPr/>
            <p:nvPr/>
          </p:nvGrpSpPr>
          <p:grpSpPr>
            <a:xfrm>
              <a:off x="5305233" y="3176835"/>
              <a:ext cx="685971" cy="404655"/>
              <a:chOff x="5305233" y="3176835"/>
              <a:chExt cx="685971" cy="404655"/>
            </a:xfrm>
          </p:grpSpPr>
          <p:grpSp>
            <p:nvGrpSpPr>
              <p:cNvPr id="5307" name="Google Shape;5307;p79"/>
              <p:cNvGrpSpPr/>
              <p:nvPr/>
            </p:nvGrpSpPr>
            <p:grpSpPr>
              <a:xfrm>
                <a:off x="5305233" y="3176835"/>
                <a:ext cx="685971" cy="404655"/>
                <a:chOff x="5305233" y="3176835"/>
                <a:chExt cx="685971" cy="404655"/>
              </a:xfrm>
            </p:grpSpPr>
            <p:sp>
              <p:nvSpPr>
                <p:cNvPr id="5308" name="Google Shape;5308;p79"/>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9"/>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0" name="Google Shape;5310;p79"/>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1" name="Google Shape;5311;p79"/>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12" name="Google Shape;5312;p79"/>
            <p:cNvGrpSpPr/>
            <p:nvPr/>
          </p:nvGrpSpPr>
          <p:grpSpPr>
            <a:xfrm>
              <a:off x="5657361" y="2824811"/>
              <a:ext cx="1078361" cy="404655"/>
              <a:chOff x="5657361" y="2824811"/>
              <a:chExt cx="1078361" cy="404655"/>
            </a:xfrm>
          </p:grpSpPr>
          <p:grpSp>
            <p:nvGrpSpPr>
              <p:cNvPr id="5313" name="Google Shape;5313;p79"/>
              <p:cNvGrpSpPr/>
              <p:nvPr/>
            </p:nvGrpSpPr>
            <p:grpSpPr>
              <a:xfrm>
                <a:off x="5657361" y="2824811"/>
                <a:ext cx="1078361" cy="404655"/>
                <a:chOff x="5657361" y="2824811"/>
                <a:chExt cx="1078361" cy="404655"/>
              </a:xfrm>
            </p:grpSpPr>
            <p:grpSp>
              <p:nvGrpSpPr>
                <p:cNvPr id="5314" name="Google Shape;5314;p79"/>
                <p:cNvGrpSpPr/>
                <p:nvPr/>
              </p:nvGrpSpPr>
              <p:grpSpPr>
                <a:xfrm>
                  <a:off x="5938485" y="2824811"/>
                  <a:ext cx="797237" cy="404655"/>
                  <a:chOff x="5938485" y="2824811"/>
                  <a:chExt cx="797237" cy="404655"/>
                </a:xfrm>
              </p:grpSpPr>
              <p:sp>
                <p:nvSpPr>
                  <p:cNvPr id="5315" name="Google Shape;5315;p79"/>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79"/>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7" name="Google Shape;5317;p79"/>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18" name="Google Shape;5318;p79"/>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9"/>
            <p:cNvGrpSpPr/>
            <p:nvPr/>
          </p:nvGrpSpPr>
          <p:grpSpPr>
            <a:xfrm>
              <a:off x="5190863" y="3528942"/>
              <a:ext cx="1078026" cy="404739"/>
              <a:chOff x="5190863" y="3528942"/>
              <a:chExt cx="1078026" cy="404739"/>
            </a:xfrm>
          </p:grpSpPr>
          <p:sp>
            <p:nvSpPr>
              <p:cNvPr id="5320" name="Google Shape;5320;p79"/>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1" name="Google Shape;5321;p79"/>
              <p:cNvGrpSpPr/>
              <p:nvPr/>
            </p:nvGrpSpPr>
            <p:grpSpPr>
              <a:xfrm>
                <a:off x="5190863" y="3528942"/>
                <a:ext cx="1078026" cy="404739"/>
                <a:chOff x="5190863" y="3528942"/>
                <a:chExt cx="1078026" cy="404739"/>
              </a:xfrm>
            </p:grpSpPr>
            <p:sp>
              <p:nvSpPr>
                <p:cNvPr id="5322" name="Google Shape;5322;p79"/>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9"/>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24" name="Google Shape;5324;p79"/>
          <p:cNvGrpSpPr/>
          <p:nvPr/>
        </p:nvGrpSpPr>
        <p:grpSpPr>
          <a:xfrm>
            <a:off x="724302" y="1268321"/>
            <a:ext cx="1086719" cy="879487"/>
            <a:chOff x="803162" y="1474292"/>
            <a:chExt cx="1086719" cy="879487"/>
          </a:xfrm>
        </p:grpSpPr>
        <p:grpSp>
          <p:nvGrpSpPr>
            <p:cNvPr id="5325" name="Google Shape;5325;p79"/>
            <p:cNvGrpSpPr/>
            <p:nvPr/>
          </p:nvGrpSpPr>
          <p:grpSpPr>
            <a:xfrm>
              <a:off x="803162" y="1625948"/>
              <a:ext cx="445856" cy="576579"/>
              <a:chOff x="803162" y="1625948"/>
              <a:chExt cx="445856" cy="576579"/>
            </a:xfrm>
          </p:grpSpPr>
          <p:sp>
            <p:nvSpPr>
              <p:cNvPr id="5326" name="Google Shape;5326;p79"/>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7" name="Google Shape;5327;p79"/>
              <p:cNvGrpSpPr/>
              <p:nvPr/>
            </p:nvGrpSpPr>
            <p:grpSpPr>
              <a:xfrm>
                <a:off x="1056023" y="1625948"/>
                <a:ext cx="192995" cy="576579"/>
                <a:chOff x="1056023" y="1625948"/>
                <a:chExt cx="192995" cy="576579"/>
              </a:xfrm>
            </p:grpSpPr>
            <p:sp>
              <p:nvSpPr>
                <p:cNvPr id="5328" name="Google Shape;5328;p79"/>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79"/>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79"/>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9"/>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79"/>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33" name="Google Shape;5333;p79"/>
            <p:cNvGrpSpPr/>
            <p:nvPr/>
          </p:nvGrpSpPr>
          <p:grpSpPr>
            <a:xfrm>
              <a:off x="1371406" y="1474292"/>
              <a:ext cx="518475" cy="879487"/>
              <a:chOff x="1398231" y="1474292"/>
              <a:chExt cx="518475" cy="879487"/>
            </a:xfrm>
          </p:grpSpPr>
          <p:grpSp>
            <p:nvGrpSpPr>
              <p:cNvPr id="5334" name="Google Shape;5334;p79"/>
              <p:cNvGrpSpPr/>
              <p:nvPr/>
            </p:nvGrpSpPr>
            <p:grpSpPr>
              <a:xfrm>
                <a:off x="1398231" y="1474292"/>
                <a:ext cx="518475" cy="341643"/>
                <a:chOff x="1398231" y="1474292"/>
                <a:chExt cx="518475" cy="341643"/>
              </a:xfrm>
            </p:grpSpPr>
            <p:sp>
              <p:nvSpPr>
                <p:cNvPr id="5335" name="Google Shape;5335;p79"/>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6" name="Google Shape;5336;p79"/>
                <p:cNvGrpSpPr/>
                <p:nvPr/>
              </p:nvGrpSpPr>
              <p:grpSpPr>
                <a:xfrm>
                  <a:off x="1616453" y="1474292"/>
                  <a:ext cx="300253" cy="341643"/>
                  <a:chOff x="1616453" y="1475379"/>
                  <a:chExt cx="300253" cy="341643"/>
                </a:xfrm>
              </p:grpSpPr>
              <p:sp>
                <p:nvSpPr>
                  <p:cNvPr id="5337" name="Google Shape;5337;p79"/>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79"/>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9"/>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9"/>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9"/>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79"/>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79"/>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4" name="Google Shape;5344;p79"/>
                  <p:cNvGrpSpPr/>
                  <p:nvPr/>
                </p:nvGrpSpPr>
                <p:grpSpPr>
                  <a:xfrm>
                    <a:off x="1839639" y="1475379"/>
                    <a:ext cx="77067" cy="341643"/>
                    <a:chOff x="1839639" y="1475379"/>
                    <a:chExt cx="77067" cy="341643"/>
                  </a:xfrm>
                </p:grpSpPr>
                <p:sp>
                  <p:nvSpPr>
                    <p:cNvPr id="5345" name="Google Shape;5345;p79"/>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79"/>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47" name="Google Shape;5347;p79"/>
              <p:cNvGrpSpPr/>
              <p:nvPr/>
            </p:nvGrpSpPr>
            <p:grpSpPr>
              <a:xfrm>
                <a:off x="1398451" y="2012951"/>
                <a:ext cx="518255" cy="340828"/>
                <a:chOff x="1398451" y="2012951"/>
                <a:chExt cx="518255" cy="340828"/>
              </a:xfrm>
            </p:grpSpPr>
            <p:sp>
              <p:nvSpPr>
                <p:cNvPr id="5348" name="Google Shape;5348;p79"/>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9" name="Google Shape;5349;p79"/>
                <p:cNvGrpSpPr/>
                <p:nvPr/>
              </p:nvGrpSpPr>
              <p:grpSpPr>
                <a:xfrm>
                  <a:off x="1616453" y="2012951"/>
                  <a:ext cx="300253" cy="340828"/>
                  <a:chOff x="1616453" y="2013538"/>
                  <a:chExt cx="300253" cy="340828"/>
                </a:xfrm>
              </p:grpSpPr>
              <p:sp>
                <p:nvSpPr>
                  <p:cNvPr id="5350" name="Google Shape;5350;p79"/>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9"/>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9"/>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79"/>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79"/>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9"/>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9"/>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7" name="Google Shape;5357;p79"/>
                  <p:cNvGrpSpPr/>
                  <p:nvPr/>
                </p:nvGrpSpPr>
                <p:grpSpPr>
                  <a:xfrm>
                    <a:off x="1839639" y="2013538"/>
                    <a:ext cx="77067" cy="340828"/>
                    <a:chOff x="1839639" y="2013538"/>
                    <a:chExt cx="77067" cy="340828"/>
                  </a:xfrm>
                </p:grpSpPr>
                <p:sp>
                  <p:nvSpPr>
                    <p:cNvPr id="5358" name="Google Shape;5358;p79"/>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9"/>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5360" name="Google Shape;5360;p79"/>
          <p:cNvGrpSpPr/>
          <p:nvPr/>
        </p:nvGrpSpPr>
        <p:grpSpPr>
          <a:xfrm>
            <a:off x="721126" y="3399508"/>
            <a:ext cx="1368681" cy="682918"/>
            <a:chOff x="724986" y="3605478"/>
            <a:chExt cx="1368681" cy="682918"/>
          </a:xfrm>
        </p:grpSpPr>
        <p:grpSp>
          <p:nvGrpSpPr>
            <p:cNvPr id="5361" name="Google Shape;5361;p79"/>
            <p:cNvGrpSpPr/>
            <p:nvPr/>
          </p:nvGrpSpPr>
          <p:grpSpPr>
            <a:xfrm>
              <a:off x="1289102" y="3823629"/>
              <a:ext cx="240442" cy="250435"/>
              <a:chOff x="-165066" y="3843615"/>
              <a:chExt cx="221259" cy="230455"/>
            </a:xfrm>
          </p:grpSpPr>
          <p:sp>
            <p:nvSpPr>
              <p:cNvPr id="5362" name="Google Shape;5362;p79"/>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9"/>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79"/>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79"/>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9"/>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9"/>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9"/>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79"/>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79"/>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9"/>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9"/>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79"/>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79"/>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79"/>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9"/>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79"/>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9"/>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79"/>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79"/>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9"/>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9"/>
            <p:cNvGrpSpPr/>
            <p:nvPr/>
          </p:nvGrpSpPr>
          <p:grpSpPr>
            <a:xfrm>
              <a:off x="724986" y="3605478"/>
              <a:ext cx="1368681" cy="682918"/>
              <a:chOff x="724986" y="3605478"/>
              <a:chExt cx="1368681" cy="682918"/>
            </a:xfrm>
          </p:grpSpPr>
          <p:grpSp>
            <p:nvGrpSpPr>
              <p:cNvPr id="5383" name="Google Shape;5383;p79"/>
              <p:cNvGrpSpPr/>
              <p:nvPr/>
            </p:nvGrpSpPr>
            <p:grpSpPr>
              <a:xfrm>
                <a:off x="1498221" y="4047614"/>
                <a:ext cx="529172" cy="240783"/>
                <a:chOff x="1498221" y="4047614"/>
                <a:chExt cx="529172" cy="240783"/>
              </a:xfrm>
            </p:grpSpPr>
            <p:grpSp>
              <p:nvGrpSpPr>
                <p:cNvPr id="5384" name="Google Shape;5384;p79"/>
                <p:cNvGrpSpPr/>
                <p:nvPr/>
              </p:nvGrpSpPr>
              <p:grpSpPr>
                <a:xfrm>
                  <a:off x="1826655" y="4224370"/>
                  <a:ext cx="200738" cy="25631"/>
                  <a:chOff x="1826655" y="4224370"/>
                  <a:chExt cx="200738" cy="25631"/>
                </a:xfrm>
              </p:grpSpPr>
              <p:sp>
                <p:nvSpPr>
                  <p:cNvPr id="5385" name="Google Shape;5385;p79"/>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9"/>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9"/>
                <p:cNvGrpSpPr/>
                <p:nvPr/>
              </p:nvGrpSpPr>
              <p:grpSpPr>
                <a:xfrm>
                  <a:off x="1498221" y="4047614"/>
                  <a:ext cx="328444" cy="240783"/>
                  <a:chOff x="1498221" y="4047614"/>
                  <a:chExt cx="328444" cy="240783"/>
                </a:xfrm>
              </p:grpSpPr>
              <p:sp>
                <p:nvSpPr>
                  <p:cNvPr id="5388" name="Google Shape;5388;p79"/>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9" name="Google Shape;5389;p79"/>
                  <p:cNvGrpSpPr/>
                  <p:nvPr/>
                </p:nvGrpSpPr>
                <p:grpSpPr>
                  <a:xfrm>
                    <a:off x="1498221" y="4047614"/>
                    <a:ext cx="150566" cy="190416"/>
                    <a:chOff x="1498221" y="4047614"/>
                    <a:chExt cx="150566" cy="190416"/>
                  </a:xfrm>
                </p:grpSpPr>
                <p:sp>
                  <p:nvSpPr>
                    <p:cNvPr id="5390" name="Google Shape;5390;p79"/>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79"/>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392" name="Google Shape;5392;p79"/>
              <p:cNvGrpSpPr/>
              <p:nvPr/>
            </p:nvGrpSpPr>
            <p:grpSpPr>
              <a:xfrm>
                <a:off x="1560718" y="3800594"/>
                <a:ext cx="532948" cy="302090"/>
                <a:chOff x="1560718" y="3800594"/>
                <a:chExt cx="532948" cy="302090"/>
              </a:xfrm>
            </p:grpSpPr>
            <p:grpSp>
              <p:nvGrpSpPr>
                <p:cNvPr id="5393" name="Google Shape;5393;p79"/>
                <p:cNvGrpSpPr/>
                <p:nvPr/>
              </p:nvGrpSpPr>
              <p:grpSpPr>
                <a:xfrm>
                  <a:off x="1912179" y="3827344"/>
                  <a:ext cx="181487" cy="25631"/>
                  <a:chOff x="1912179" y="3827344"/>
                  <a:chExt cx="181487" cy="25631"/>
                </a:xfrm>
              </p:grpSpPr>
              <p:sp>
                <p:nvSpPr>
                  <p:cNvPr id="5394" name="Google Shape;5394;p79"/>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9"/>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9"/>
                <p:cNvGrpSpPr/>
                <p:nvPr/>
              </p:nvGrpSpPr>
              <p:grpSpPr>
                <a:xfrm>
                  <a:off x="1912179" y="4044505"/>
                  <a:ext cx="181487" cy="25622"/>
                  <a:chOff x="1912179" y="4044506"/>
                  <a:chExt cx="181487" cy="25622"/>
                </a:xfrm>
              </p:grpSpPr>
              <p:sp>
                <p:nvSpPr>
                  <p:cNvPr id="5397" name="Google Shape;5397;p79"/>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9"/>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9" name="Google Shape;5399;p79"/>
                <p:cNvGrpSpPr/>
                <p:nvPr/>
              </p:nvGrpSpPr>
              <p:grpSpPr>
                <a:xfrm>
                  <a:off x="1560718" y="3800594"/>
                  <a:ext cx="351472" cy="302090"/>
                  <a:chOff x="1560718" y="3800594"/>
                  <a:chExt cx="351472" cy="302090"/>
                </a:xfrm>
              </p:grpSpPr>
              <p:grpSp>
                <p:nvGrpSpPr>
                  <p:cNvPr id="5400" name="Google Shape;5400;p79"/>
                  <p:cNvGrpSpPr/>
                  <p:nvPr/>
                </p:nvGrpSpPr>
                <p:grpSpPr>
                  <a:xfrm>
                    <a:off x="1560718" y="3842857"/>
                    <a:ext cx="173586" cy="217131"/>
                    <a:chOff x="1560718" y="3842857"/>
                    <a:chExt cx="173586" cy="217131"/>
                  </a:xfrm>
                </p:grpSpPr>
                <p:sp>
                  <p:nvSpPr>
                    <p:cNvPr id="5401" name="Google Shape;5401;p79"/>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79"/>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9"/>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4" name="Google Shape;5404;p79"/>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79"/>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06" name="Google Shape;5406;p79"/>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7" name="Google Shape;5407;p79"/>
              <p:cNvGrpSpPr/>
              <p:nvPr/>
            </p:nvGrpSpPr>
            <p:grpSpPr>
              <a:xfrm>
                <a:off x="785350" y="3605478"/>
                <a:ext cx="535311" cy="249245"/>
                <a:chOff x="785350" y="3605478"/>
                <a:chExt cx="535311" cy="249245"/>
              </a:xfrm>
            </p:grpSpPr>
            <p:grpSp>
              <p:nvGrpSpPr>
                <p:cNvPr id="5408" name="Google Shape;5408;p79"/>
                <p:cNvGrpSpPr/>
                <p:nvPr/>
              </p:nvGrpSpPr>
              <p:grpSpPr>
                <a:xfrm>
                  <a:off x="785350" y="3605478"/>
                  <a:ext cx="376191" cy="102736"/>
                  <a:chOff x="785350" y="3605478"/>
                  <a:chExt cx="376191" cy="102736"/>
                </a:xfrm>
              </p:grpSpPr>
              <p:sp>
                <p:nvSpPr>
                  <p:cNvPr id="5409" name="Google Shape;5409;p79"/>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9"/>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9"/>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2" name="Google Shape;5412;p79"/>
                <p:cNvGrpSpPr/>
                <p:nvPr/>
              </p:nvGrpSpPr>
              <p:grpSpPr>
                <a:xfrm>
                  <a:off x="1161530" y="3655851"/>
                  <a:ext cx="159131" cy="198872"/>
                  <a:chOff x="1161530" y="3655851"/>
                  <a:chExt cx="159131" cy="198872"/>
                </a:xfrm>
              </p:grpSpPr>
              <p:sp>
                <p:nvSpPr>
                  <p:cNvPr id="5413" name="Google Shape;5413;p79"/>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79"/>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15" name="Google Shape;5415;p79"/>
              <p:cNvGrpSpPr/>
              <p:nvPr/>
            </p:nvGrpSpPr>
            <p:grpSpPr>
              <a:xfrm>
                <a:off x="785350" y="4047614"/>
                <a:ext cx="535311" cy="240783"/>
                <a:chOff x="785350" y="4047614"/>
                <a:chExt cx="535311" cy="240783"/>
              </a:xfrm>
            </p:grpSpPr>
            <p:grpSp>
              <p:nvGrpSpPr>
                <p:cNvPr id="5416" name="Google Shape;5416;p79"/>
                <p:cNvGrpSpPr/>
                <p:nvPr/>
              </p:nvGrpSpPr>
              <p:grpSpPr>
                <a:xfrm>
                  <a:off x="1161636" y="4047614"/>
                  <a:ext cx="159025" cy="190415"/>
                  <a:chOff x="1161636" y="4047614"/>
                  <a:chExt cx="159025" cy="190415"/>
                </a:xfrm>
              </p:grpSpPr>
              <p:sp>
                <p:nvSpPr>
                  <p:cNvPr id="5417" name="Google Shape;5417;p79"/>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79"/>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9" name="Google Shape;5419;p79"/>
                <p:cNvGrpSpPr/>
                <p:nvPr/>
              </p:nvGrpSpPr>
              <p:grpSpPr>
                <a:xfrm>
                  <a:off x="785350" y="4185661"/>
                  <a:ext cx="376191" cy="102736"/>
                  <a:chOff x="785350" y="4185661"/>
                  <a:chExt cx="376191" cy="102736"/>
                </a:xfrm>
              </p:grpSpPr>
              <p:sp>
                <p:nvSpPr>
                  <p:cNvPr id="5420" name="Google Shape;5420;p79"/>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79"/>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9"/>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23" name="Google Shape;5423;p79"/>
              <p:cNvGrpSpPr/>
              <p:nvPr/>
            </p:nvGrpSpPr>
            <p:grpSpPr>
              <a:xfrm>
                <a:off x="1501054" y="3605478"/>
                <a:ext cx="526340" cy="249240"/>
                <a:chOff x="1501054" y="3605478"/>
                <a:chExt cx="526340" cy="249240"/>
              </a:xfrm>
            </p:grpSpPr>
            <p:grpSp>
              <p:nvGrpSpPr>
                <p:cNvPr id="5424" name="Google Shape;5424;p79"/>
                <p:cNvGrpSpPr/>
                <p:nvPr/>
              </p:nvGrpSpPr>
              <p:grpSpPr>
                <a:xfrm>
                  <a:off x="1834208" y="3643867"/>
                  <a:ext cx="193185" cy="25622"/>
                  <a:chOff x="1834208" y="3643867"/>
                  <a:chExt cx="193185" cy="25622"/>
                </a:xfrm>
              </p:grpSpPr>
              <p:sp>
                <p:nvSpPr>
                  <p:cNvPr id="5425" name="Google Shape;5425;p79"/>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79"/>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7" name="Google Shape;5427;p79"/>
                <p:cNvGrpSpPr/>
                <p:nvPr/>
              </p:nvGrpSpPr>
              <p:grpSpPr>
                <a:xfrm>
                  <a:off x="1501054" y="3605478"/>
                  <a:ext cx="333165" cy="249240"/>
                  <a:chOff x="1501054" y="3605478"/>
                  <a:chExt cx="333165" cy="249240"/>
                </a:xfrm>
              </p:grpSpPr>
              <p:sp>
                <p:nvSpPr>
                  <p:cNvPr id="5428" name="Google Shape;5428;p79"/>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9" name="Google Shape;5429;p79"/>
                  <p:cNvGrpSpPr/>
                  <p:nvPr/>
                </p:nvGrpSpPr>
                <p:grpSpPr>
                  <a:xfrm>
                    <a:off x="1501054" y="3655851"/>
                    <a:ext cx="155286" cy="198867"/>
                    <a:chOff x="1501054" y="3655851"/>
                    <a:chExt cx="155286" cy="198867"/>
                  </a:xfrm>
                </p:grpSpPr>
                <p:sp>
                  <p:nvSpPr>
                    <p:cNvPr id="5430" name="Google Shape;5430;p79"/>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9"/>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432" name="Google Shape;5432;p79"/>
              <p:cNvGrpSpPr/>
              <p:nvPr/>
            </p:nvGrpSpPr>
            <p:grpSpPr>
              <a:xfrm>
                <a:off x="724986" y="3800594"/>
                <a:ext cx="532950" cy="302090"/>
                <a:chOff x="724986" y="3800594"/>
                <a:chExt cx="532950" cy="302090"/>
              </a:xfrm>
            </p:grpSpPr>
            <p:grpSp>
              <p:nvGrpSpPr>
                <p:cNvPr id="5433" name="Google Shape;5433;p79"/>
                <p:cNvGrpSpPr/>
                <p:nvPr/>
              </p:nvGrpSpPr>
              <p:grpSpPr>
                <a:xfrm>
                  <a:off x="724986" y="4044367"/>
                  <a:ext cx="181314" cy="25626"/>
                  <a:chOff x="724986" y="4044367"/>
                  <a:chExt cx="181314" cy="25626"/>
                </a:xfrm>
              </p:grpSpPr>
              <p:sp>
                <p:nvSpPr>
                  <p:cNvPr id="5434" name="Google Shape;5434;p79"/>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9"/>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6" name="Google Shape;5436;p79"/>
                <p:cNvGrpSpPr/>
                <p:nvPr/>
              </p:nvGrpSpPr>
              <p:grpSpPr>
                <a:xfrm>
                  <a:off x="906290" y="3800594"/>
                  <a:ext cx="351646" cy="302090"/>
                  <a:chOff x="906290" y="3800594"/>
                  <a:chExt cx="351646" cy="302090"/>
                </a:xfrm>
              </p:grpSpPr>
              <p:grpSp>
                <p:nvGrpSpPr>
                  <p:cNvPr id="5437" name="Google Shape;5437;p79"/>
                  <p:cNvGrpSpPr/>
                  <p:nvPr/>
                </p:nvGrpSpPr>
                <p:grpSpPr>
                  <a:xfrm>
                    <a:off x="1084172" y="3842857"/>
                    <a:ext cx="173764" cy="217131"/>
                    <a:chOff x="1084172" y="3842857"/>
                    <a:chExt cx="173764" cy="217131"/>
                  </a:xfrm>
                </p:grpSpPr>
                <p:grpSp>
                  <p:nvGrpSpPr>
                    <p:cNvPr id="5438" name="Google Shape;5438;p79"/>
                    <p:cNvGrpSpPr/>
                    <p:nvPr/>
                  </p:nvGrpSpPr>
                  <p:grpSpPr>
                    <a:xfrm>
                      <a:off x="1156862" y="3936509"/>
                      <a:ext cx="101073" cy="25622"/>
                      <a:chOff x="1156862" y="3936509"/>
                      <a:chExt cx="101073" cy="25622"/>
                    </a:xfrm>
                  </p:grpSpPr>
                  <p:sp>
                    <p:nvSpPr>
                      <p:cNvPr id="5439" name="Google Shape;5439;p79"/>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9"/>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79"/>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2" name="Google Shape;5442;p79"/>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79"/>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4" name="Google Shape;5444;p79"/>
                <p:cNvGrpSpPr/>
                <p:nvPr/>
              </p:nvGrpSpPr>
              <p:grpSpPr>
                <a:xfrm>
                  <a:off x="724986" y="3830189"/>
                  <a:ext cx="189533" cy="25626"/>
                  <a:chOff x="724986" y="3830189"/>
                  <a:chExt cx="189533" cy="25626"/>
                </a:xfrm>
              </p:grpSpPr>
              <p:sp>
                <p:nvSpPr>
                  <p:cNvPr id="5445" name="Google Shape;5445;p79"/>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79"/>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5447" name="Google Shape;5447;p79"/>
          <p:cNvGrpSpPr/>
          <p:nvPr/>
        </p:nvGrpSpPr>
        <p:grpSpPr>
          <a:xfrm>
            <a:off x="2249438" y="2249669"/>
            <a:ext cx="948701" cy="935378"/>
            <a:chOff x="2253298" y="2428317"/>
            <a:chExt cx="948701" cy="935378"/>
          </a:xfrm>
        </p:grpSpPr>
        <p:sp>
          <p:nvSpPr>
            <p:cNvPr id="5448" name="Google Shape;5448;p79"/>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79"/>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9"/>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9"/>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79"/>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79"/>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9"/>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79"/>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79"/>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79"/>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9"/>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9"/>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79"/>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79"/>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9"/>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79"/>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79"/>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9"/>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79"/>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79"/>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9"/>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9"/>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79"/>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79"/>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79"/>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9"/>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9"/>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79"/>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79"/>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9"/>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9"/>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9"/>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9"/>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4" name="Shape 5484"/>
        <p:cNvGrpSpPr/>
        <p:nvPr/>
      </p:nvGrpSpPr>
      <p:grpSpPr>
        <a:xfrm>
          <a:off x="0" y="0"/>
          <a:ext cx="0" cy="0"/>
          <a:chOff x="0" y="0"/>
          <a:chExt cx="0" cy="0"/>
        </a:xfrm>
      </p:grpSpPr>
      <p:grpSp>
        <p:nvGrpSpPr>
          <p:cNvPr id="5485" name="Google Shape;5485;p80"/>
          <p:cNvGrpSpPr/>
          <p:nvPr/>
        </p:nvGrpSpPr>
        <p:grpSpPr>
          <a:xfrm>
            <a:off x="3339745" y="952988"/>
            <a:ext cx="2363393" cy="1017867"/>
            <a:chOff x="3292400" y="1219146"/>
            <a:chExt cx="2615240" cy="1110239"/>
          </a:xfrm>
        </p:grpSpPr>
        <p:sp>
          <p:nvSpPr>
            <p:cNvPr id="5486" name="Google Shape;5486;p80"/>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5487" name="Google Shape;5487;p80"/>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488" name="Google Shape;5488;p80"/>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5489" name="Google Shape;5489;p80"/>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5490" name="Google Shape;5490;p80"/>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5491" name="Google Shape;5491;p80"/>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5492" name="Google Shape;5492;p80"/>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5493" name="Google Shape;5493;p80"/>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5494" name="Google Shape;5494;p80"/>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5495" name="Google Shape;5495;p80"/>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5496" name="Google Shape;5496;p80"/>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97" name="Google Shape;5497;p80"/>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5498" name="Google Shape;5498;p80"/>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5499" name="Google Shape;5499;p80"/>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5500" name="Google Shape;5500;p80"/>
            <p:cNvGrpSpPr/>
            <p:nvPr/>
          </p:nvGrpSpPr>
          <p:grpSpPr>
            <a:xfrm>
              <a:off x="3748438" y="1378608"/>
              <a:ext cx="2159202" cy="903971"/>
              <a:chOff x="1683525" y="2179850"/>
              <a:chExt cx="4519050" cy="2134525"/>
            </a:xfrm>
          </p:grpSpPr>
          <p:sp>
            <p:nvSpPr>
              <p:cNvPr id="5501" name="Google Shape;5501;p80"/>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2" name="Google Shape;5502;p80"/>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3" name="Google Shape;5503;p80"/>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4" name="Google Shape;5504;p80"/>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5" name="Google Shape;5505;p80"/>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6" name="Google Shape;5506;p80"/>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7" name="Google Shape;5507;p80"/>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8" name="Google Shape;5508;p80"/>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09" name="Google Shape;5509;p80"/>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10" name="Google Shape;5510;p80"/>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11" name="Google Shape;5511;p80"/>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5512" name="Google Shape;5512;p80"/>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5513" name="Google Shape;5513;p80"/>
          <p:cNvGraphicFramePr/>
          <p:nvPr/>
        </p:nvGraphicFramePr>
        <p:xfrm>
          <a:off x="5935838" y="2130461"/>
          <a:ext cx="3000000" cy="3000000"/>
        </p:xfrm>
        <a:graphic>
          <a:graphicData uri="http://schemas.openxmlformats.org/drawingml/2006/table">
            <a:tbl>
              <a:tblPr>
                <a:noFill/>
                <a:tableStyleId>{749DEDE6-F5F5-47A7-96EA-0AE15F194786}</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5514" name="Google Shape;5514;p80"/>
          <p:cNvGrpSpPr/>
          <p:nvPr/>
        </p:nvGrpSpPr>
        <p:grpSpPr>
          <a:xfrm>
            <a:off x="5935948" y="3189058"/>
            <a:ext cx="2496964" cy="1001454"/>
            <a:chOff x="1919611" y="789980"/>
            <a:chExt cx="1474179" cy="606868"/>
          </a:xfrm>
        </p:grpSpPr>
        <p:cxnSp>
          <p:nvCxnSpPr>
            <p:cNvPr id="5515" name="Google Shape;5515;p80"/>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16" name="Google Shape;5516;p80"/>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5517" name="Google Shape;5517;p80"/>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5518" name="Google Shape;5518;p80"/>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5519" name="Google Shape;5519;p80"/>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5520" name="Google Shape;5520;p80"/>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5521" name="Google Shape;5521;p80"/>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5522" name="Google Shape;5522;p80"/>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80"/>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80"/>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80"/>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80"/>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80"/>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80"/>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5529" name="Google Shape;5529;p80"/>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5530" name="Google Shape;5530;p80"/>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5531" name="Google Shape;5531;p80"/>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2" name="Google Shape;5532;p80"/>
          <p:cNvGrpSpPr/>
          <p:nvPr/>
        </p:nvGrpSpPr>
        <p:grpSpPr>
          <a:xfrm>
            <a:off x="712562" y="998017"/>
            <a:ext cx="2394370" cy="976502"/>
            <a:chOff x="749309" y="1112739"/>
            <a:chExt cx="2371603" cy="976502"/>
          </a:xfrm>
        </p:grpSpPr>
        <p:sp>
          <p:nvSpPr>
            <p:cNvPr id="5533" name="Google Shape;5533;p80"/>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80"/>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80"/>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80"/>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80"/>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80"/>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80"/>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80"/>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80"/>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80"/>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80"/>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80"/>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80"/>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80"/>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80"/>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80"/>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80"/>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80"/>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80"/>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80"/>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80"/>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80"/>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80"/>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80"/>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80"/>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80"/>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80"/>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80"/>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80"/>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80"/>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80"/>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80"/>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5565" name="Google Shape;5565;p80"/>
          <p:cNvGraphicFramePr/>
          <p:nvPr/>
        </p:nvGraphicFramePr>
        <p:xfrm>
          <a:off x="5935863" y="996311"/>
          <a:ext cx="3000000" cy="3000000"/>
        </p:xfrm>
        <a:graphic>
          <a:graphicData uri="http://schemas.openxmlformats.org/drawingml/2006/table">
            <a:tbl>
              <a:tblPr>
                <a:noFill/>
                <a:tableStyleId>{749DEDE6-F5F5-47A7-96EA-0AE15F194786}</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5566" name="Google Shape;5566;p80"/>
          <p:cNvGraphicFramePr/>
          <p:nvPr/>
        </p:nvGraphicFramePr>
        <p:xfrm>
          <a:off x="3342575" y="2130461"/>
          <a:ext cx="3000000" cy="3000000"/>
        </p:xfrm>
        <a:graphic>
          <a:graphicData uri="http://schemas.openxmlformats.org/drawingml/2006/table">
            <a:tbl>
              <a:tblPr>
                <a:noFill/>
                <a:tableStyleId>{749DEDE6-F5F5-47A7-96EA-0AE15F194786}</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567" name="Google Shape;5567;p80"/>
          <p:cNvGrpSpPr/>
          <p:nvPr/>
        </p:nvGrpSpPr>
        <p:grpSpPr>
          <a:xfrm>
            <a:off x="4086505" y="2517104"/>
            <a:ext cx="1517436" cy="74460"/>
            <a:chOff x="3980086" y="2804397"/>
            <a:chExt cx="1227600" cy="66900"/>
          </a:xfrm>
        </p:grpSpPr>
        <p:sp>
          <p:nvSpPr>
            <p:cNvPr id="5568" name="Google Shape;5568;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0" name="Google Shape;5570;p80"/>
          <p:cNvGrpSpPr/>
          <p:nvPr/>
        </p:nvGrpSpPr>
        <p:grpSpPr>
          <a:xfrm>
            <a:off x="4711569" y="2809692"/>
            <a:ext cx="892956" cy="74460"/>
            <a:chOff x="3980086" y="2804397"/>
            <a:chExt cx="1227600" cy="66900"/>
          </a:xfrm>
        </p:grpSpPr>
        <p:sp>
          <p:nvSpPr>
            <p:cNvPr id="5571" name="Google Shape;5571;p80"/>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80"/>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80"/>
          <p:cNvGrpSpPr/>
          <p:nvPr/>
        </p:nvGrpSpPr>
        <p:grpSpPr>
          <a:xfrm>
            <a:off x="3344661" y="3168575"/>
            <a:ext cx="2363244" cy="1005943"/>
            <a:chOff x="3358415" y="3361302"/>
            <a:chExt cx="2363244" cy="1024695"/>
          </a:xfrm>
        </p:grpSpPr>
        <p:grpSp>
          <p:nvGrpSpPr>
            <p:cNvPr id="5574" name="Google Shape;5574;p80"/>
            <p:cNvGrpSpPr/>
            <p:nvPr/>
          </p:nvGrpSpPr>
          <p:grpSpPr>
            <a:xfrm>
              <a:off x="3358415" y="3361302"/>
              <a:ext cx="441300" cy="1024695"/>
              <a:chOff x="3358415" y="3361302"/>
              <a:chExt cx="441300" cy="1024695"/>
            </a:xfrm>
          </p:grpSpPr>
          <p:sp>
            <p:nvSpPr>
              <p:cNvPr id="5575" name="Google Shape;5575;p80"/>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80"/>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80"/>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80"/>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80"/>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80"/>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80"/>
            <p:cNvGrpSpPr/>
            <p:nvPr/>
          </p:nvGrpSpPr>
          <p:grpSpPr>
            <a:xfrm>
              <a:off x="3838901" y="3361302"/>
              <a:ext cx="441300" cy="1024695"/>
              <a:chOff x="3838901" y="3361302"/>
              <a:chExt cx="441300" cy="1024695"/>
            </a:xfrm>
          </p:grpSpPr>
          <p:sp>
            <p:nvSpPr>
              <p:cNvPr id="5582" name="Google Shape;5582;p80"/>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80"/>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80"/>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80"/>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80"/>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80"/>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8" name="Google Shape;5588;p80"/>
            <p:cNvGrpSpPr/>
            <p:nvPr/>
          </p:nvGrpSpPr>
          <p:grpSpPr>
            <a:xfrm>
              <a:off x="4319387" y="3361302"/>
              <a:ext cx="441300" cy="1024695"/>
              <a:chOff x="4319387" y="3361302"/>
              <a:chExt cx="441300" cy="1024695"/>
            </a:xfrm>
          </p:grpSpPr>
          <p:sp>
            <p:nvSpPr>
              <p:cNvPr id="5589" name="Google Shape;5589;p80"/>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80"/>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80"/>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80"/>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80"/>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80"/>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5" name="Google Shape;5595;p80"/>
            <p:cNvGrpSpPr/>
            <p:nvPr/>
          </p:nvGrpSpPr>
          <p:grpSpPr>
            <a:xfrm>
              <a:off x="4799873" y="3361302"/>
              <a:ext cx="441300" cy="1024695"/>
              <a:chOff x="4799873" y="3361302"/>
              <a:chExt cx="441300" cy="1024695"/>
            </a:xfrm>
          </p:grpSpPr>
          <p:sp>
            <p:nvSpPr>
              <p:cNvPr id="5596" name="Google Shape;5596;p80"/>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80"/>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80"/>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80"/>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80"/>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80"/>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2" name="Google Shape;5602;p80"/>
            <p:cNvGrpSpPr/>
            <p:nvPr/>
          </p:nvGrpSpPr>
          <p:grpSpPr>
            <a:xfrm>
              <a:off x="5280360" y="3361302"/>
              <a:ext cx="441300" cy="1024695"/>
              <a:chOff x="5280360" y="3361302"/>
              <a:chExt cx="441300" cy="1024695"/>
            </a:xfrm>
          </p:grpSpPr>
          <p:sp>
            <p:nvSpPr>
              <p:cNvPr id="5603" name="Google Shape;5603;p80"/>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80"/>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80"/>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80"/>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80"/>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80"/>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5609" name="Google Shape;5609;p80"/>
          <p:cNvGraphicFramePr/>
          <p:nvPr/>
        </p:nvGraphicFramePr>
        <p:xfrm>
          <a:off x="711088" y="2130461"/>
          <a:ext cx="3000000" cy="3000000"/>
        </p:xfrm>
        <a:graphic>
          <a:graphicData uri="http://schemas.openxmlformats.org/drawingml/2006/table">
            <a:tbl>
              <a:tblPr>
                <a:noFill/>
                <a:tableStyleId>{749DEDE6-F5F5-47A7-96EA-0AE15F194786}</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5610" name="Google Shape;5610;p80"/>
          <p:cNvGrpSpPr/>
          <p:nvPr/>
        </p:nvGrpSpPr>
        <p:grpSpPr>
          <a:xfrm>
            <a:off x="712613" y="3180186"/>
            <a:ext cx="2403614" cy="1005900"/>
            <a:chOff x="726450" y="3372825"/>
            <a:chExt cx="2403614" cy="1005900"/>
          </a:xfrm>
        </p:grpSpPr>
        <p:grpSp>
          <p:nvGrpSpPr>
            <p:cNvPr id="5611" name="Google Shape;5611;p80"/>
            <p:cNvGrpSpPr/>
            <p:nvPr/>
          </p:nvGrpSpPr>
          <p:grpSpPr>
            <a:xfrm>
              <a:off x="726450" y="3696000"/>
              <a:ext cx="2403614" cy="500898"/>
              <a:chOff x="726450" y="3696000"/>
              <a:chExt cx="2403614" cy="500898"/>
            </a:xfrm>
          </p:grpSpPr>
          <p:sp>
            <p:nvSpPr>
              <p:cNvPr id="5612" name="Google Shape;5612;p80"/>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3" name="Google Shape;5613;p80"/>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14" name="Google Shape;5614;p80"/>
            <p:cNvGrpSpPr/>
            <p:nvPr/>
          </p:nvGrpSpPr>
          <p:grpSpPr>
            <a:xfrm>
              <a:off x="1348050" y="3372825"/>
              <a:ext cx="1720425" cy="1005900"/>
              <a:chOff x="1348050" y="3372825"/>
              <a:chExt cx="1720425" cy="1005900"/>
            </a:xfrm>
          </p:grpSpPr>
          <p:sp>
            <p:nvSpPr>
              <p:cNvPr id="5615" name="Google Shape;5615;p80"/>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6" name="Google Shape;5616;p80"/>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7" name="Google Shape;5617;p80"/>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8" name="Google Shape;5618;p80"/>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5619" name="Google Shape;5619;p80"/>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5620" name="Google Shape;5620;p80"/>
            <p:cNvGrpSpPr/>
            <p:nvPr/>
          </p:nvGrpSpPr>
          <p:grpSpPr>
            <a:xfrm>
              <a:off x="1455707" y="3731058"/>
              <a:ext cx="1491150" cy="417657"/>
              <a:chOff x="1455707" y="3731058"/>
              <a:chExt cx="1491150" cy="417657"/>
            </a:xfrm>
          </p:grpSpPr>
          <p:grpSp>
            <p:nvGrpSpPr>
              <p:cNvPr id="5621" name="Google Shape;5621;p80"/>
              <p:cNvGrpSpPr/>
              <p:nvPr/>
            </p:nvGrpSpPr>
            <p:grpSpPr>
              <a:xfrm>
                <a:off x="1472938" y="3745828"/>
                <a:ext cx="72126" cy="53788"/>
                <a:chOff x="1472938" y="3745828"/>
                <a:chExt cx="72126" cy="53788"/>
              </a:xfrm>
            </p:grpSpPr>
            <p:sp>
              <p:nvSpPr>
                <p:cNvPr id="5622" name="Google Shape;5622;p80"/>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80"/>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4" name="Google Shape;5624;p80"/>
              <p:cNvGrpSpPr/>
              <p:nvPr/>
            </p:nvGrpSpPr>
            <p:grpSpPr>
              <a:xfrm>
                <a:off x="1819181" y="4089633"/>
                <a:ext cx="72126" cy="53788"/>
                <a:chOff x="1819181" y="4089633"/>
                <a:chExt cx="72126" cy="53788"/>
              </a:xfrm>
            </p:grpSpPr>
            <p:sp>
              <p:nvSpPr>
                <p:cNvPr id="5625" name="Google Shape;5625;p80"/>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80"/>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7" name="Google Shape;5627;p80"/>
              <p:cNvGrpSpPr/>
              <p:nvPr/>
            </p:nvGrpSpPr>
            <p:grpSpPr>
              <a:xfrm>
                <a:off x="1455707" y="4084171"/>
                <a:ext cx="64321" cy="64544"/>
                <a:chOff x="1455707" y="4084171"/>
                <a:chExt cx="64321" cy="64544"/>
              </a:xfrm>
            </p:grpSpPr>
            <p:sp>
              <p:nvSpPr>
                <p:cNvPr id="5628" name="Google Shape;5628;p80"/>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80"/>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0" name="Google Shape;5630;p80"/>
              <p:cNvGrpSpPr/>
              <p:nvPr/>
            </p:nvGrpSpPr>
            <p:grpSpPr>
              <a:xfrm>
                <a:off x="1818610" y="3731058"/>
                <a:ext cx="64321" cy="64544"/>
                <a:chOff x="1818610" y="3731058"/>
                <a:chExt cx="64321" cy="64544"/>
              </a:xfrm>
            </p:grpSpPr>
            <p:sp>
              <p:nvSpPr>
                <p:cNvPr id="5631" name="Google Shape;5631;p80"/>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80"/>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80"/>
              <p:cNvGrpSpPr/>
              <p:nvPr/>
            </p:nvGrpSpPr>
            <p:grpSpPr>
              <a:xfrm>
                <a:off x="2172491" y="4089633"/>
                <a:ext cx="72126" cy="53788"/>
                <a:chOff x="2172491" y="4089633"/>
                <a:chExt cx="72126" cy="53788"/>
              </a:xfrm>
            </p:grpSpPr>
            <p:sp>
              <p:nvSpPr>
                <p:cNvPr id="5634" name="Google Shape;5634;p80"/>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80"/>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6" name="Google Shape;5636;p80"/>
              <p:cNvGrpSpPr/>
              <p:nvPr/>
            </p:nvGrpSpPr>
            <p:grpSpPr>
              <a:xfrm>
                <a:off x="2171920" y="3731058"/>
                <a:ext cx="64321" cy="64544"/>
                <a:chOff x="2171920" y="3731058"/>
                <a:chExt cx="64321" cy="64544"/>
              </a:xfrm>
            </p:grpSpPr>
            <p:sp>
              <p:nvSpPr>
                <p:cNvPr id="5637" name="Google Shape;5637;p80"/>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80"/>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9" name="Google Shape;5639;p80"/>
              <p:cNvGrpSpPr/>
              <p:nvPr/>
            </p:nvGrpSpPr>
            <p:grpSpPr>
              <a:xfrm>
                <a:off x="2874730" y="3745828"/>
                <a:ext cx="72126" cy="53788"/>
                <a:chOff x="2874730" y="3745828"/>
                <a:chExt cx="72126" cy="53788"/>
              </a:xfrm>
            </p:grpSpPr>
            <p:sp>
              <p:nvSpPr>
                <p:cNvPr id="5640" name="Google Shape;5640;p80"/>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80"/>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2" name="Google Shape;5642;p80"/>
              <p:cNvGrpSpPr/>
              <p:nvPr/>
            </p:nvGrpSpPr>
            <p:grpSpPr>
              <a:xfrm>
                <a:off x="2878589" y="4081481"/>
                <a:ext cx="64321" cy="64544"/>
                <a:chOff x="2878589" y="4081481"/>
                <a:chExt cx="64321" cy="64544"/>
              </a:xfrm>
            </p:grpSpPr>
            <p:sp>
              <p:nvSpPr>
                <p:cNvPr id="5643" name="Google Shape;5643;p80"/>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80"/>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5" name="Google Shape;5645;p80"/>
              <p:cNvGrpSpPr/>
              <p:nvPr/>
            </p:nvGrpSpPr>
            <p:grpSpPr>
              <a:xfrm>
                <a:off x="2525796" y="4089633"/>
                <a:ext cx="72126" cy="53788"/>
                <a:chOff x="2525796" y="4089633"/>
                <a:chExt cx="72126" cy="53788"/>
              </a:xfrm>
            </p:grpSpPr>
            <p:sp>
              <p:nvSpPr>
                <p:cNvPr id="5646" name="Google Shape;5646;p80"/>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80"/>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8" name="Google Shape;5648;p80"/>
              <p:cNvGrpSpPr/>
              <p:nvPr/>
            </p:nvGrpSpPr>
            <p:grpSpPr>
              <a:xfrm>
                <a:off x="2525225" y="3731058"/>
                <a:ext cx="64321" cy="64544"/>
                <a:chOff x="2525225" y="3731058"/>
                <a:chExt cx="64321" cy="64544"/>
              </a:xfrm>
            </p:grpSpPr>
            <p:sp>
              <p:nvSpPr>
                <p:cNvPr id="5649" name="Google Shape;5649;p80"/>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80"/>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4" name="Shape 5654"/>
        <p:cNvGrpSpPr/>
        <p:nvPr/>
      </p:nvGrpSpPr>
      <p:grpSpPr>
        <a:xfrm>
          <a:off x="0" y="0"/>
          <a:ext cx="0" cy="0"/>
          <a:chOff x="0" y="0"/>
          <a:chExt cx="0" cy="0"/>
        </a:xfrm>
      </p:grpSpPr>
      <p:grpSp>
        <p:nvGrpSpPr>
          <p:cNvPr id="5655" name="Google Shape;5655;p81"/>
          <p:cNvGrpSpPr/>
          <p:nvPr/>
        </p:nvGrpSpPr>
        <p:grpSpPr>
          <a:xfrm>
            <a:off x="5780153" y="1859606"/>
            <a:ext cx="671400" cy="674856"/>
            <a:chOff x="5780148" y="1859605"/>
            <a:chExt cx="671400" cy="674856"/>
          </a:xfrm>
        </p:grpSpPr>
        <p:sp>
          <p:nvSpPr>
            <p:cNvPr id="5656" name="Google Shape;5656;p81"/>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81"/>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81"/>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81"/>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0" name="Google Shape;5660;p81"/>
          <p:cNvGrpSpPr/>
          <p:nvPr/>
        </p:nvGrpSpPr>
        <p:grpSpPr>
          <a:xfrm>
            <a:off x="716996" y="971307"/>
            <a:ext cx="845921" cy="690752"/>
            <a:chOff x="732428" y="1198513"/>
            <a:chExt cx="845921" cy="690752"/>
          </a:xfrm>
        </p:grpSpPr>
        <p:grpSp>
          <p:nvGrpSpPr>
            <p:cNvPr id="5661" name="Google Shape;5661;p81"/>
            <p:cNvGrpSpPr/>
            <p:nvPr/>
          </p:nvGrpSpPr>
          <p:grpSpPr>
            <a:xfrm>
              <a:off x="823030" y="1198513"/>
              <a:ext cx="755319" cy="690752"/>
              <a:chOff x="823030" y="1198513"/>
              <a:chExt cx="755319" cy="690752"/>
            </a:xfrm>
          </p:grpSpPr>
          <p:sp>
            <p:nvSpPr>
              <p:cNvPr id="5662" name="Google Shape;5662;p81"/>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81"/>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4" name="Google Shape;5664;p81"/>
            <p:cNvGrpSpPr/>
            <p:nvPr/>
          </p:nvGrpSpPr>
          <p:grpSpPr>
            <a:xfrm>
              <a:off x="732428" y="1239937"/>
              <a:ext cx="739912" cy="607886"/>
              <a:chOff x="732428" y="1239937"/>
              <a:chExt cx="739912" cy="607886"/>
            </a:xfrm>
          </p:grpSpPr>
          <p:sp>
            <p:nvSpPr>
              <p:cNvPr id="5665" name="Google Shape;5665;p81"/>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81"/>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7" name="Google Shape;5667;p81"/>
            <p:cNvGrpSpPr/>
            <p:nvPr/>
          </p:nvGrpSpPr>
          <p:grpSpPr>
            <a:xfrm>
              <a:off x="732428" y="1277018"/>
              <a:ext cx="702832" cy="533758"/>
              <a:chOff x="732428" y="1277018"/>
              <a:chExt cx="702832" cy="533758"/>
            </a:xfrm>
          </p:grpSpPr>
          <p:sp>
            <p:nvSpPr>
              <p:cNvPr id="5668" name="Google Shape;5668;p81"/>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81"/>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0" name="Google Shape;5670;p81"/>
            <p:cNvGrpSpPr/>
            <p:nvPr/>
          </p:nvGrpSpPr>
          <p:grpSpPr>
            <a:xfrm>
              <a:off x="931170" y="1306653"/>
              <a:ext cx="647179" cy="474455"/>
              <a:chOff x="931170" y="1306653"/>
              <a:chExt cx="647179" cy="474455"/>
            </a:xfrm>
          </p:grpSpPr>
          <p:sp>
            <p:nvSpPr>
              <p:cNvPr id="5671" name="Google Shape;5671;p81"/>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81"/>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3" name="Google Shape;5673;p81"/>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4" name="Google Shape;5674;p81"/>
          <p:cNvGrpSpPr/>
          <p:nvPr/>
        </p:nvGrpSpPr>
        <p:grpSpPr>
          <a:xfrm>
            <a:off x="3948605" y="971313"/>
            <a:ext cx="634656" cy="699982"/>
            <a:chOff x="5985650" y="2860025"/>
            <a:chExt cx="1396075" cy="1539775"/>
          </a:xfrm>
        </p:grpSpPr>
        <p:sp>
          <p:nvSpPr>
            <p:cNvPr id="5675" name="Google Shape;5675;p81"/>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81"/>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81"/>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81"/>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81"/>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81"/>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81"/>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81"/>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81"/>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81"/>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81"/>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81"/>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81"/>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81"/>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81"/>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81"/>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81"/>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81"/>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81"/>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81"/>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81"/>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81"/>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81"/>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81"/>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81"/>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81"/>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81"/>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81"/>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81"/>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81"/>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81"/>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81"/>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7" name="Google Shape;5707;p81"/>
          <p:cNvGrpSpPr/>
          <p:nvPr/>
        </p:nvGrpSpPr>
        <p:grpSpPr>
          <a:xfrm>
            <a:off x="4704254" y="971307"/>
            <a:ext cx="725845" cy="699975"/>
            <a:chOff x="4249973" y="1201875"/>
            <a:chExt cx="1958568" cy="1888762"/>
          </a:xfrm>
        </p:grpSpPr>
        <p:sp>
          <p:nvSpPr>
            <p:cNvPr id="5708" name="Google Shape;5708;p81"/>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9" name="Google Shape;5709;p81"/>
            <p:cNvGrpSpPr/>
            <p:nvPr/>
          </p:nvGrpSpPr>
          <p:grpSpPr>
            <a:xfrm>
              <a:off x="5853086" y="1789142"/>
              <a:ext cx="355454" cy="1048099"/>
              <a:chOff x="5576108" y="2016725"/>
              <a:chExt cx="565200" cy="1666560"/>
            </a:xfrm>
          </p:grpSpPr>
          <p:sp>
            <p:nvSpPr>
              <p:cNvPr id="5710" name="Google Shape;5710;p81"/>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1" name="Google Shape;5711;p81"/>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81"/>
            <p:cNvGrpSpPr/>
            <p:nvPr/>
          </p:nvGrpSpPr>
          <p:grpSpPr>
            <a:xfrm>
              <a:off x="4869455" y="2691676"/>
              <a:ext cx="1013897" cy="398961"/>
              <a:chOff x="4012057" y="3451825"/>
              <a:chExt cx="1612175" cy="634379"/>
            </a:xfrm>
          </p:grpSpPr>
          <p:sp>
            <p:nvSpPr>
              <p:cNvPr id="5713" name="Google Shape;5713;p81"/>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4" name="Google Shape;5714;p81"/>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81"/>
            <p:cNvGrpSpPr/>
            <p:nvPr/>
          </p:nvGrpSpPr>
          <p:grpSpPr>
            <a:xfrm>
              <a:off x="4276937" y="2155961"/>
              <a:ext cx="651965" cy="891358"/>
              <a:chOff x="3069908" y="2599997"/>
              <a:chExt cx="1036675" cy="1417328"/>
            </a:xfrm>
          </p:grpSpPr>
          <p:sp>
            <p:nvSpPr>
              <p:cNvPr id="5716" name="Google Shape;5716;p81"/>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17" name="Google Shape;5717;p81"/>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81"/>
            <p:cNvGrpSpPr/>
            <p:nvPr/>
          </p:nvGrpSpPr>
          <p:grpSpPr>
            <a:xfrm>
              <a:off x="5054918" y="1201875"/>
              <a:ext cx="999548" cy="602711"/>
              <a:chOff x="4306958" y="1082925"/>
              <a:chExt cx="1589359" cy="958358"/>
            </a:xfrm>
          </p:grpSpPr>
          <p:sp>
            <p:nvSpPr>
              <p:cNvPr id="5719" name="Google Shape;5719;p81"/>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0" name="Google Shape;5720;p81"/>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81"/>
            <p:cNvGrpSpPr/>
            <p:nvPr/>
          </p:nvGrpSpPr>
          <p:grpSpPr>
            <a:xfrm>
              <a:off x="4249973" y="1303451"/>
              <a:ext cx="799317" cy="841334"/>
              <a:chOff x="3027033" y="1244439"/>
              <a:chExt cx="1270977" cy="1337786"/>
            </a:xfrm>
          </p:grpSpPr>
          <p:sp>
            <p:nvSpPr>
              <p:cNvPr id="5722" name="Google Shape;5722;p81"/>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5723" name="Google Shape;5723;p81"/>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24" name="Google Shape;5724;p81"/>
          <p:cNvGrpSpPr/>
          <p:nvPr/>
        </p:nvGrpSpPr>
        <p:grpSpPr>
          <a:xfrm>
            <a:off x="4057119" y="1858087"/>
            <a:ext cx="750769" cy="683784"/>
            <a:chOff x="4204684" y="2104422"/>
            <a:chExt cx="699822" cy="637382"/>
          </a:xfrm>
        </p:grpSpPr>
        <p:grpSp>
          <p:nvGrpSpPr>
            <p:cNvPr id="5725" name="Google Shape;5725;p81"/>
            <p:cNvGrpSpPr/>
            <p:nvPr/>
          </p:nvGrpSpPr>
          <p:grpSpPr>
            <a:xfrm>
              <a:off x="4204684" y="2430067"/>
              <a:ext cx="342957" cy="311738"/>
              <a:chOff x="4204684" y="2430067"/>
              <a:chExt cx="342957" cy="311738"/>
            </a:xfrm>
          </p:grpSpPr>
          <p:sp>
            <p:nvSpPr>
              <p:cNvPr id="5726" name="Google Shape;5726;p81"/>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81"/>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8" name="Google Shape;5728;p81"/>
            <p:cNvGrpSpPr/>
            <p:nvPr/>
          </p:nvGrpSpPr>
          <p:grpSpPr>
            <a:xfrm>
              <a:off x="4561586" y="2430067"/>
              <a:ext cx="342920" cy="311738"/>
              <a:chOff x="4561586" y="2430067"/>
              <a:chExt cx="342920" cy="311738"/>
            </a:xfrm>
          </p:grpSpPr>
          <p:sp>
            <p:nvSpPr>
              <p:cNvPr id="5729" name="Google Shape;5729;p81"/>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81"/>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81"/>
            <p:cNvGrpSpPr/>
            <p:nvPr/>
          </p:nvGrpSpPr>
          <p:grpSpPr>
            <a:xfrm>
              <a:off x="4561586" y="2104422"/>
              <a:ext cx="342920" cy="311738"/>
              <a:chOff x="4561586" y="2104422"/>
              <a:chExt cx="342920" cy="311738"/>
            </a:xfrm>
          </p:grpSpPr>
          <p:sp>
            <p:nvSpPr>
              <p:cNvPr id="5732" name="Google Shape;5732;p81"/>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81"/>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4" name="Google Shape;5734;p81"/>
            <p:cNvGrpSpPr/>
            <p:nvPr/>
          </p:nvGrpSpPr>
          <p:grpSpPr>
            <a:xfrm>
              <a:off x="4204684" y="2104422"/>
              <a:ext cx="342957" cy="311664"/>
              <a:chOff x="4204684" y="2104422"/>
              <a:chExt cx="342957" cy="311664"/>
            </a:xfrm>
          </p:grpSpPr>
          <p:sp>
            <p:nvSpPr>
              <p:cNvPr id="5735" name="Google Shape;5735;p81"/>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81"/>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7" name="Google Shape;5737;p81"/>
          <p:cNvGrpSpPr/>
          <p:nvPr/>
        </p:nvGrpSpPr>
        <p:grpSpPr>
          <a:xfrm>
            <a:off x="5521552" y="971301"/>
            <a:ext cx="660591" cy="688867"/>
            <a:chOff x="5830645" y="1267368"/>
            <a:chExt cx="530340" cy="553040"/>
          </a:xfrm>
        </p:grpSpPr>
        <p:sp>
          <p:nvSpPr>
            <p:cNvPr id="5738" name="Google Shape;5738;p81"/>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39" name="Google Shape;5739;p81"/>
            <p:cNvGrpSpPr/>
            <p:nvPr/>
          </p:nvGrpSpPr>
          <p:grpSpPr>
            <a:xfrm>
              <a:off x="5830645" y="1267368"/>
              <a:ext cx="259743" cy="269909"/>
              <a:chOff x="5830645" y="1267368"/>
              <a:chExt cx="259743" cy="269909"/>
            </a:xfrm>
          </p:grpSpPr>
          <p:sp>
            <p:nvSpPr>
              <p:cNvPr id="5740" name="Google Shape;5740;p81"/>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81"/>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81"/>
            <p:cNvGrpSpPr/>
            <p:nvPr/>
          </p:nvGrpSpPr>
          <p:grpSpPr>
            <a:xfrm>
              <a:off x="6101293" y="1267368"/>
              <a:ext cx="259692" cy="269909"/>
              <a:chOff x="6101293" y="1267368"/>
              <a:chExt cx="259692" cy="269909"/>
            </a:xfrm>
          </p:grpSpPr>
          <p:sp>
            <p:nvSpPr>
              <p:cNvPr id="5743" name="Google Shape;5743;p81"/>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81"/>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5" name="Google Shape;5745;p81"/>
            <p:cNvGrpSpPr/>
            <p:nvPr/>
          </p:nvGrpSpPr>
          <p:grpSpPr>
            <a:xfrm>
              <a:off x="5830645" y="1550500"/>
              <a:ext cx="259692" cy="269909"/>
              <a:chOff x="5830645" y="1550500"/>
              <a:chExt cx="259692" cy="269909"/>
            </a:xfrm>
          </p:grpSpPr>
          <p:sp>
            <p:nvSpPr>
              <p:cNvPr id="5746" name="Google Shape;5746;p81"/>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81"/>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8" name="Google Shape;5748;p81"/>
            <p:cNvGrpSpPr/>
            <p:nvPr/>
          </p:nvGrpSpPr>
          <p:grpSpPr>
            <a:xfrm>
              <a:off x="6101293" y="1550500"/>
              <a:ext cx="259692" cy="269909"/>
              <a:chOff x="6101293" y="1550500"/>
              <a:chExt cx="259692" cy="269909"/>
            </a:xfrm>
          </p:grpSpPr>
          <p:sp>
            <p:nvSpPr>
              <p:cNvPr id="5749" name="Google Shape;5749;p81"/>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81"/>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51" name="Google Shape;5751;p81"/>
          <p:cNvGrpSpPr/>
          <p:nvPr/>
        </p:nvGrpSpPr>
        <p:grpSpPr>
          <a:xfrm>
            <a:off x="723705" y="1861761"/>
            <a:ext cx="697154" cy="679574"/>
            <a:chOff x="2679875" y="2361475"/>
            <a:chExt cx="780425" cy="760575"/>
          </a:xfrm>
        </p:grpSpPr>
        <p:sp>
          <p:nvSpPr>
            <p:cNvPr id="5752" name="Google Shape;5752;p81"/>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81"/>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81"/>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81"/>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81"/>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81"/>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8" name="Google Shape;5758;p81"/>
          <p:cNvGrpSpPr/>
          <p:nvPr/>
        </p:nvGrpSpPr>
        <p:grpSpPr>
          <a:xfrm>
            <a:off x="3122864" y="971353"/>
            <a:ext cx="735829" cy="684547"/>
            <a:chOff x="3351965" y="1148808"/>
            <a:chExt cx="750770" cy="698375"/>
          </a:xfrm>
        </p:grpSpPr>
        <p:grpSp>
          <p:nvGrpSpPr>
            <p:cNvPr id="5759" name="Google Shape;5759;p81"/>
            <p:cNvGrpSpPr/>
            <p:nvPr/>
          </p:nvGrpSpPr>
          <p:grpSpPr>
            <a:xfrm>
              <a:off x="3586796" y="1148808"/>
              <a:ext cx="294857" cy="286830"/>
              <a:chOff x="3750225" y="1774000"/>
              <a:chExt cx="149575" cy="145525"/>
            </a:xfrm>
          </p:grpSpPr>
          <p:sp>
            <p:nvSpPr>
              <p:cNvPr id="5760" name="Google Shape;5760;p81"/>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81"/>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2" name="Google Shape;5762;p81"/>
            <p:cNvGrpSpPr/>
            <p:nvPr/>
          </p:nvGrpSpPr>
          <p:grpSpPr>
            <a:xfrm>
              <a:off x="3779245" y="1375768"/>
              <a:ext cx="323490" cy="286978"/>
              <a:chOff x="3847850" y="1889150"/>
              <a:chExt cx="164100" cy="145600"/>
            </a:xfrm>
          </p:grpSpPr>
          <p:sp>
            <p:nvSpPr>
              <p:cNvPr id="5763" name="Google Shape;5763;p81"/>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81"/>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5" name="Google Shape;5765;p81"/>
            <p:cNvGrpSpPr/>
            <p:nvPr/>
          </p:nvGrpSpPr>
          <p:grpSpPr>
            <a:xfrm>
              <a:off x="3351965" y="1330435"/>
              <a:ext cx="295449" cy="285401"/>
              <a:chOff x="3631100" y="1866150"/>
              <a:chExt cx="149875" cy="144800"/>
            </a:xfrm>
          </p:grpSpPr>
          <p:sp>
            <p:nvSpPr>
              <p:cNvPr id="5766" name="Google Shape;5766;p81"/>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81"/>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8" name="Google Shape;5768;p81"/>
            <p:cNvGrpSpPr/>
            <p:nvPr/>
          </p:nvGrpSpPr>
          <p:grpSpPr>
            <a:xfrm>
              <a:off x="3548208" y="1560352"/>
              <a:ext cx="294808" cy="286830"/>
              <a:chOff x="3730650" y="1982800"/>
              <a:chExt cx="149550" cy="145525"/>
            </a:xfrm>
          </p:grpSpPr>
          <p:sp>
            <p:nvSpPr>
              <p:cNvPr id="5769" name="Google Shape;5769;p81"/>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81"/>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71" name="Google Shape;5771;p81"/>
          <p:cNvGrpSpPr/>
          <p:nvPr/>
        </p:nvGrpSpPr>
        <p:grpSpPr>
          <a:xfrm>
            <a:off x="7624517" y="971307"/>
            <a:ext cx="804565" cy="677795"/>
            <a:chOff x="7636443" y="1204988"/>
            <a:chExt cx="804565" cy="677795"/>
          </a:xfrm>
        </p:grpSpPr>
        <p:grpSp>
          <p:nvGrpSpPr>
            <p:cNvPr id="5772" name="Google Shape;5772;p81"/>
            <p:cNvGrpSpPr/>
            <p:nvPr/>
          </p:nvGrpSpPr>
          <p:grpSpPr>
            <a:xfrm>
              <a:off x="7636443" y="1509705"/>
              <a:ext cx="804565" cy="373078"/>
              <a:chOff x="7636443" y="1509705"/>
              <a:chExt cx="804565" cy="373078"/>
            </a:xfrm>
          </p:grpSpPr>
          <p:sp>
            <p:nvSpPr>
              <p:cNvPr id="5773" name="Google Shape;5773;p81"/>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81"/>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81"/>
            <p:cNvGrpSpPr/>
            <p:nvPr/>
          </p:nvGrpSpPr>
          <p:grpSpPr>
            <a:xfrm>
              <a:off x="7636443" y="1408133"/>
              <a:ext cx="804565" cy="373078"/>
              <a:chOff x="7636443" y="1408133"/>
              <a:chExt cx="804565" cy="373078"/>
            </a:xfrm>
          </p:grpSpPr>
          <p:sp>
            <p:nvSpPr>
              <p:cNvPr id="5776" name="Google Shape;5776;p81"/>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81"/>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8" name="Google Shape;5778;p81"/>
            <p:cNvGrpSpPr/>
            <p:nvPr/>
          </p:nvGrpSpPr>
          <p:grpSpPr>
            <a:xfrm>
              <a:off x="7636443" y="1306560"/>
              <a:ext cx="804565" cy="373078"/>
              <a:chOff x="7636443" y="1306560"/>
              <a:chExt cx="804565" cy="373078"/>
            </a:xfrm>
          </p:grpSpPr>
          <p:sp>
            <p:nvSpPr>
              <p:cNvPr id="5779" name="Google Shape;5779;p81"/>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81"/>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1" name="Google Shape;5781;p81"/>
            <p:cNvGrpSpPr/>
            <p:nvPr/>
          </p:nvGrpSpPr>
          <p:grpSpPr>
            <a:xfrm>
              <a:off x="7636443" y="1204988"/>
              <a:ext cx="804565" cy="373078"/>
              <a:chOff x="7636443" y="1204988"/>
              <a:chExt cx="804565" cy="373078"/>
            </a:xfrm>
          </p:grpSpPr>
          <p:sp>
            <p:nvSpPr>
              <p:cNvPr id="5782" name="Google Shape;5782;p81"/>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81"/>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84" name="Google Shape;5784;p81"/>
          <p:cNvGrpSpPr/>
          <p:nvPr/>
        </p:nvGrpSpPr>
        <p:grpSpPr>
          <a:xfrm>
            <a:off x="4963363" y="1878721"/>
            <a:ext cx="661339" cy="661188"/>
            <a:chOff x="3990000" y="975400"/>
            <a:chExt cx="3934200" cy="3933300"/>
          </a:xfrm>
        </p:grpSpPr>
        <p:sp>
          <p:nvSpPr>
            <p:cNvPr id="5785" name="Google Shape;5785;p81"/>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81"/>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81"/>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81"/>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9" name="Google Shape;5789;p81"/>
          <p:cNvGrpSpPr/>
          <p:nvPr/>
        </p:nvGrpSpPr>
        <p:grpSpPr>
          <a:xfrm>
            <a:off x="6607011" y="1857359"/>
            <a:ext cx="868881" cy="684241"/>
            <a:chOff x="6598259" y="2078634"/>
            <a:chExt cx="868881" cy="684241"/>
          </a:xfrm>
        </p:grpSpPr>
        <p:sp>
          <p:nvSpPr>
            <p:cNvPr id="5790" name="Google Shape;5790;p81"/>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81"/>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81"/>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81"/>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81"/>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81"/>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96" name="Google Shape;5796;p81"/>
            <p:cNvGrpSpPr/>
            <p:nvPr/>
          </p:nvGrpSpPr>
          <p:grpSpPr>
            <a:xfrm>
              <a:off x="6808175" y="2078634"/>
              <a:ext cx="452229" cy="684241"/>
              <a:chOff x="6808175" y="2078634"/>
              <a:chExt cx="452229" cy="684241"/>
            </a:xfrm>
          </p:grpSpPr>
          <p:sp>
            <p:nvSpPr>
              <p:cNvPr id="5797" name="Google Shape;5797;p81"/>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81"/>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81"/>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81"/>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81"/>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81"/>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03" name="Google Shape;5803;p81"/>
              <p:cNvGrpSpPr/>
              <p:nvPr/>
            </p:nvGrpSpPr>
            <p:grpSpPr>
              <a:xfrm>
                <a:off x="6821586" y="2078634"/>
                <a:ext cx="426871" cy="684241"/>
                <a:chOff x="6821586" y="2078634"/>
                <a:chExt cx="426871" cy="684241"/>
              </a:xfrm>
            </p:grpSpPr>
            <p:grpSp>
              <p:nvGrpSpPr>
                <p:cNvPr id="5804" name="Google Shape;5804;p81"/>
                <p:cNvGrpSpPr/>
                <p:nvPr/>
              </p:nvGrpSpPr>
              <p:grpSpPr>
                <a:xfrm>
                  <a:off x="6821586" y="2078634"/>
                  <a:ext cx="426871" cy="684241"/>
                  <a:chOff x="6821586" y="2078634"/>
                  <a:chExt cx="426871" cy="684241"/>
                </a:xfrm>
              </p:grpSpPr>
              <p:sp>
                <p:nvSpPr>
                  <p:cNvPr id="5805" name="Google Shape;5805;p81"/>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81"/>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81"/>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81"/>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81"/>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81"/>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81"/>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81"/>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81"/>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81"/>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81"/>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81"/>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81"/>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81"/>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81"/>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81"/>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81"/>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81"/>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81"/>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24" name="Google Shape;5824;p81"/>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81"/>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81"/>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81"/>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81"/>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81"/>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5830" name="Google Shape;5830;p81"/>
          <p:cNvGrpSpPr/>
          <p:nvPr/>
        </p:nvGrpSpPr>
        <p:grpSpPr>
          <a:xfrm>
            <a:off x="716994" y="3531369"/>
            <a:ext cx="1340789" cy="640830"/>
            <a:chOff x="238125" y="1151100"/>
            <a:chExt cx="7139450" cy="3412300"/>
          </a:xfrm>
        </p:grpSpPr>
        <p:sp>
          <p:nvSpPr>
            <p:cNvPr id="5831" name="Google Shape;5831;p81"/>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81"/>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81"/>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81"/>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81"/>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81"/>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81"/>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81"/>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81"/>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81"/>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81"/>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81"/>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3" name="Google Shape;5843;p81"/>
          <p:cNvGrpSpPr/>
          <p:nvPr/>
        </p:nvGrpSpPr>
        <p:grpSpPr>
          <a:xfrm>
            <a:off x="5584217" y="2734650"/>
            <a:ext cx="985357" cy="585764"/>
            <a:chOff x="5145061" y="2881789"/>
            <a:chExt cx="1107641" cy="658458"/>
          </a:xfrm>
        </p:grpSpPr>
        <p:grpSp>
          <p:nvGrpSpPr>
            <p:cNvPr id="5844" name="Google Shape;5844;p81"/>
            <p:cNvGrpSpPr/>
            <p:nvPr/>
          </p:nvGrpSpPr>
          <p:grpSpPr>
            <a:xfrm>
              <a:off x="5722989" y="3244587"/>
              <a:ext cx="529713" cy="295659"/>
              <a:chOff x="5722989" y="3244587"/>
              <a:chExt cx="529713" cy="295659"/>
            </a:xfrm>
          </p:grpSpPr>
          <p:sp>
            <p:nvSpPr>
              <p:cNvPr id="5845" name="Google Shape;5845;p81"/>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46" name="Google Shape;5846;p81"/>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47" name="Google Shape;5847;p81"/>
            <p:cNvGrpSpPr/>
            <p:nvPr/>
          </p:nvGrpSpPr>
          <p:grpSpPr>
            <a:xfrm>
              <a:off x="5145061" y="3244587"/>
              <a:ext cx="536807" cy="295659"/>
              <a:chOff x="5145061" y="3244587"/>
              <a:chExt cx="536807" cy="295659"/>
            </a:xfrm>
          </p:grpSpPr>
          <p:sp>
            <p:nvSpPr>
              <p:cNvPr id="5848" name="Google Shape;5848;p81"/>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49" name="Google Shape;5849;p81"/>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0" name="Google Shape;5850;p81"/>
            <p:cNvGrpSpPr/>
            <p:nvPr/>
          </p:nvGrpSpPr>
          <p:grpSpPr>
            <a:xfrm>
              <a:off x="5341327" y="2898245"/>
              <a:ext cx="532309" cy="614891"/>
              <a:chOff x="5341327" y="2898245"/>
              <a:chExt cx="532309" cy="614891"/>
            </a:xfrm>
          </p:grpSpPr>
          <p:sp>
            <p:nvSpPr>
              <p:cNvPr id="5851" name="Google Shape;5851;p81"/>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2" name="Google Shape;5852;p81"/>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5853" name="Google Shape;5853;p81"/>
            <p:cNvGrpSpPr/>
            <p:nvPr/>
          </p:nvGrpSpPr>
          <p:grpSpPr>
            <a:xfrm>
              <a:off x="5532290" y="2881789"/>
              <a:ext cx="620516" cy="305456"/>
              <a:chOff x="5532290" y="2881789"/>
              <a:chExt cx="620516" cy="305456"/>
            </a:xfrm>
          </p:grpSpPr>
          <p:sp>
            <p:nvSpPr>
              <p:cNvPr id="5854" name="Google Shape;5854;p81"/>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855" name="Google Shape;5855;p81"/>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5856" name="Google Shape;5856;p81"/>
          <p:cNvGrpSpPr/>
          <p:nvPr/>
        </p:nvGrpSpPr>
        <p:grpSpPr>
          <a:xfrm>
            <a:off x="8163140" y="3526708"/>
            <a:ext cx="269068" cy="645491"/>
            <a:chOff x="7026852" y="3311869"/>
            <a:chExt cx="434331" cy="1041954"/>
          </a:xfrm>
        </p:grpSpPr>
        <p:sp>
          <p:nvSpPr>
            <p:cNvPr id="5857" name="Google Shape;5857;p81"/>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81"/>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81"/>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0" name="Google Shape;5860;p81"/>
          <p:cNvGrpSpPr/>
          <p:nvPr/>
        </p:nvGrpSpPr>
        <p:grpSpPr>
          <a:xfrm>
            <a:off x="6179721" y="3565945"/>
            <a:ext cx="293882" cy="293836"/>
            <a:chOff x="4873519" y="3311869"/>
            <a:chExt cx="499374" cy="499296"/>
          </a:xfrm>
        </p:grpSpPr>
        <p:sp>
          <p:nvSpPr>
            <p:cNvPr id="5861" name="Google Shape;5861;p81"/>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81"/>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81"/>
          <p:cNvGrpSpPr/>
          <p:nvPr/>
        </p:nvGrpSpPr>
        <p:grpSpPr>
          <a:xfrm>
            <a:off x="6179721" y="3878317"/>
            <a:ext cx="293882" cy="293882"/>
            <a:chOff x="4873519" y="3875839"/>
            <a:chExt cx="499374" cy="499374"/>
          </a:xfrm>
        </p:grpSpPr>
        <p:sp>
          <p:nvSpPr>
            <p:cNvPr id="5864" name="Google Shape;5864;p81"/>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81"/>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6" name="Google Shape;5866;p81"/>
          <p:cNvGrpSpPr/>
          <p:nvPr/>
        </p:nvGrpSpPr>
        <p:grpSpPr>
          <a:xfrm>
            <a:off x="2410248" y="1850269"/>
            <a:ext cx="698104" cy="698208"/>
            <a:chOff x="2565073" y="2075876"/>
            <a:chExt cx="672482" cy="672518"/>
          </a:xfrm>
        </p:grpSpPr>
        <p:sp>
          <p:nvSpPr>
            <p:cNvPr id="5867" name="Google Shape;5867;p81"/>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81"/>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81"/>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81"/>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81"/>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81"/>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3" name="Google Shape;5873;p81"/>
          <p:cNvGrpSpPr/>
          <p:nvPr/>
        </p:nvGrpSpPr>
        <p:grpSpPr>
          <a:xfrm>
            <a:off x="5633660" y="3534870"/>
            <a:ext cx="438354" cy="637329"/>
            <a:chOff x="1697726" y="3244179"/>
            <a:chExt cx="788124" cy="1146069"/>
          </a:xfrm>
        </p:grpSpPr>
        <p:sp>
          <p:nvSpPr>
            <p:cNvPr id="5874" name="Google Shape;5874;p81"/>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5" name="Google Shape;5875;p81"/>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6" name="Google Shape;5876;p81"/>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77" name="Google Shape;5877;p81"/>
          <p:cNvGrpSpPr/>
          <p:nvPr/>
        </p:nvGrpSpPr>
        <p:grpSpPr>
          <a:xfrm>
            <a:off x="7634874" y="1863232"/>
            <a:ext cx="799565" cy="670282"/>
            <a:chOff x="7617850" y="2063282"/>
            <a:chExt cx="799565" cy="670282"/>
          </a:xfrm>
        </p:grpSpPr>
        <p:cxnSp>
          <p:nvCxnSpPr>
            <p:cNvPr id="5878" name="Google Shape;5878;p81"/>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79" name="Google Shape;5879;p81"/>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0" name="Google Shape;5880;p81"/>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1" name="Google Shape;5881;p81"/>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5882" name="Google Shape;5882;p81"/>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5883" name="Google Shape;5883;p81"/>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5884" name="Google Shape;5884;p81"/>
            <p:cNvGrpSpPr/>
            <p:nvPr/>
          </p:nvGrpSpPr>
          <p:grpSpPr>
            <a:xfrm>
              <a:off x="7734309" y="2063282"/>
              <a:ext cx="570957" cy="620095"/>
              <a:chOff x="7734309" y="2063282"/>
              <a:chExt cx="570957" cy="620095"/>
            </a:xfrm>
          </p:grpSpPr>
          <p:grpSp>
            <p:nvGrpSpPr>
              <p:cNvPr id="5885" name="Google Shape;5885;p81"/>
              <p:cNvGrpSpPr/>
              <p:nvPr/>
            </p:nvGrpSpPr>
            <p:grpSpPr>
              <a:xfrm>
                <a:off x="8031573" y="2063282"/>
                <a:ext cx="273693" cy="620095"/>
                <a:chOff x="8031573" y="2063282"/>
                <a:chExt cx="273693" cy="620095"/>
              </a:xfrm>
            </p:grpSpPr>
            <p:sp>
              <p:nvSpPr>
                <p:cNvPr id="5886" name="Google Shape;5886;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0" name="Google Shape;5890;p81"/>
              <p:cNvGrpSpPr/>
              <p:nvPr/>
            </p:nvGrpSpPr>
            <p:grpSpPr>
              <a:xfrm flipH="1">
                <a:off x="7734309" y="2063282"/>
                <a:ext cx="273693" cy="620095"/>
                <a:chOff x="8031573" y="2063282"/>
                <a:chExt cx="273693" cy="620095"/>
              </a:xfrm>
            </p:grpSpPr>
            <p:sp>
              <p:nvSpPr>
                <p:cNvPr id="5891" name="Google Shape;5891;p81"/>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81"/>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81"/>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81"/>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95" name="Google Shape;5895;p81"/>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81"/>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7" name="Google Shape;5897;p81"/>
          <p:cNvGrpSpPr/>
          <p:nvPr/>
        </p:nvGrpSpPr>
        <p:grpSpPr>
          <a:xfrm>
            <a:off x="7821480" y="2716716"/>
            <a:ext cx="602567" cy="601884"/>
            <a:chOff x="1186975" y="238125"/>
            <a:chExt cx="5244275" cy="5238325"/>
          </a:xfrm>
        </p:grpSpPr>
        <p:sp>
          <p:nvSpPr>
            <p:cNvPr id="5898" name="Google Shape;5898;p81"/>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81"/>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81"/>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81"/>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81"/>
          <p:cNvGrpSpPr/>
          <p:nvPr/>
        </p:nvGrpSpPr>
        <p:grpSpPr>
          <a:xfrm>
            <a:off x="3264218" y="1856199"/>
            <a:ext cx="651848" cy="687338"/>
            <a:chOff x="3400515" y="2056248"/>
            <a:chExt cx="698134" cy="735987"/>
          </a:xfrm>
        </p:grpSpPr>
        <p:grpSp>
          <p:nvGrpSpPr>
            <p:cNvPr id="5903" name="Google Shape;5903;p81"/>
            <p:cNvGrpSpPr/>
            <p:nvPr/>
          </p:nvGrpSpPr>
          <p:grpSpPr>
            <a:xfrm>
              <a:off x="3400515" y="2283913"/>
              <a:ext cx="312919" cy="219900"/>
              <a:chOff x="3400515" y="2283913"/>
              <a:chExt cx="312919" cy="219900"/>
            </a:xfrm>
          </p:grpSpPr>
          <p:sp>
            <p:nvSpPr>
              <p:cNvPr id="5904" name="Google Shape;5904;p81"/>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05" name="Google Shape;5905;p81"/>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5906" name="Google Shape;5906;p81"/>
            <p:cNvGrpSpPr/>
            <p:nvPr/>
          </p:nvGrpSpPr>
          <p:grpSpPr>
            <a:xfrm>
              <a:off x="3547823" y="2461089"/>
              <a:ext cx="219900" cy="331146"/>
              <a:chOff x="3547823" y="2461089"/>
              <a:chExt cx="219900" cy="331146"/>
            </a:xfrm>
          </p:grpSpPr>
          <p:sp>
            <p:nvSpPr>
              <p:cNvPr id="5907" name="Google Shape;5907;p81"/>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08" name="Google Shape;5908;p81"/>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5909" name="Google Shape;5909;p81"/>
            <p:cNvGrpSpPr/>
            <p:nvPr/>
          </p:nvGrpSpPr>
          <p:grpSpPr>
            <a:xfrm>
              <a:off x="3734138" y="2461089"/>
              <a:ext cx="219900" cy="331146"/>
              <a:chOff x="3734138" y="2461089"/>
              <a:chExt cx="219900" cy="331146"/>
            </a:xfrm>
          </p:grpSpPr>
          <p:sp>
            <p:nvSpPr>
              <p:cNvPr id="5910" name="Google Shape;5910;p81"/>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1" name="Google Shape;5911;p81"/>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5912" name="Google Shape;5912;p81"/>
            <p:cNvGrpSpPr/>
            <p:nvPr/>
          </p:nvGrpSpPr>
          <p:grpSpPr>
            <a:xfrm>
              <a:off x="3787560" y="2281742"/>
              <a:ext cx="311089" cy="219900"/>
              <a:chOff x="3787560" y="2281742"/>
              <a:chExt cx="311089" cy="219900"/>
            </a:xfrm>
          </p:grpSpPr>
          <p:sp>
            <p:nvSpPr>
              <p:cNvPr id="5913" name="Google Shape;5913;p81"/>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5914" name="Google Shape;5914;p81"/>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5915" name="Google Shape;5915;p81"/>
            <p:cNvGrpSpPr/>
            <p:nvPr/>
          </p:nvGrpSpPr>
          <p:grpSpPr>
            <a:xfrm>
              <a:off x="3637290" y="2056248"/>
              <a:ext cx="219900" cy="330736"/>
              <a:chOff x="3637290" y="2056248"/>
              <a:chExt cx="219900" cy="330736"/>
            </a:xfrm>
          </p:grpSpPr>
          <p:sp>
            <p:nvSpPr>
              <p:cNvPr id="5916" name="Google Shape;5916;p81"/>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5917" name="Google Shape;5917;p81"/>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5918" name="Google Shape;5918;p81"/>
          <p:cNvGrpSpPr/>
          <p:nvPr/>
        </p:nvGrpSpPr>
        <p:grpSpPr>
          <a:xfrm>
            <a:off x="2555923" y="2726206"/>
            <a:ext cx="1268144" cy="592394"/>
            <a:chOff x="238125" y="1188750"/>
            <a:chExt cx="7140450" cy="3335550"/>
          </a:xfrm>
        </p:grpSpPr>
        <p:sp>
          <p:nvSpPr>
            <p:cNvPr id="5919" name="Google Shape;5919;p81"/>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81"/>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81"/>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81"/>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81"/>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4" name="Google Shape;5924;p81"/>
          <p:cNvGrpSpPr/>
          <p:nvPr/>
        </p:nvGrpSpPr>
        <p:grpSpPr>
          <a:xfrm>
            <a:off x="6663824" y="2728360"/>
            <a:ext cx="1053944" cy="590147"/>
            <a:chOff x="238125" y="1335475"/>
            <a:chExt cx="5418735" cy="3034175"/>
          </a:xfrm>
        </p:grpSpPr>
        <p:sp>
          <p:nvSpPr>
            <p:cNvPr id="5925" name="Google Shape;5925;p81"/>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81"/>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81"/>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8" name="Google Shape;5928;p81"/>
          <p:cNvGrpSpPr/>
          <p:nvPr/>
        </p:nvGrpSpPr>
        <p:grpSpPr>
          <a:xfrm>
            <a:off x="4094633" y="3533260"/>
            <a:ext cx="1268207" cy="638939"/>
            <a:chOff x="3967651" y="3645904"/>
            <a:chExt cx="1479304" cy="745292"/>
          </a:xfrm>
        </p:grpSpPr>
        <p:grpSp>
          <p:nvGrpSpPr>
            <p:cNvPr id="5929" name="Google Shape;5929;p81"/>
            <p:cNvGrpSpPr/>
            <p:nvPr/>
          </p:nvGrpSpPr>
          <p:grpSpPr>
            <a:xfrm>
              <a:off x="3967651" y="4009026"/>
              <a:ext cx="1479304" cy="382170"/>
              <a:chOff x="3967651" y="4009026"/>
              <a:chExt cx="1479304" cy="382170"/>
            </a:xfrm>
          </p:grpSpPr>
          <p:grpSp>
            <p:nvGrpSpPr>
              <p:cNvPr id="5930" name="Google Shape;5930;p81"/>
              <p:cNvGrpSpPr/>
              <p:nvPr/>
            </p:nvGrpSpPr>
            <p:grpSpPr>
              <a:xfrm>
                <a:off x="4892216" y="4195630"/>
                <a:ext cx="554739" cy="195566"/>
                <a:chOff x="3604375" y="4892160"/>
                <a:chExt cx="1651500" cy="582215"/>
              </a:xfrm>
            </p:grpSpPr>
            <p:sp>
              <p:nvSpPr>
                <p:cNvPr id="5931" name="Google Shape;5931;p81"/>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81"/>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81"/>
              <p:cNvGrpSpPr/>
              <p:nvPr/>
            </p:nvGrpSpPr>
            <p:grpSpPr>
              <a:xfrm>
                <a:off x="3967651" y="4146303"/>
                <a:ext cx="579402" cy="244893"/>
                <a:chOff x="851875" y="4745310"/>
                <a:chExt cx="1724925" cy="729065"/>
              </a:xfrm>
            </p:grpSpPr>
            <p:sp>
              <p:nvSpPr>
                <p:cNvPr id="5934" name="Google Shape;5934;p81"/>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81"/>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81"/>
              <p:cNvGrpSpPr/>
              <p:nvPr/>
            </p:nvGrpSpPr>
            <p:grpSpPr>
              <a:xfrm>
                <a:off x="4460753" y="4009026"/>
                <a:ext cx="493110" cy="382170"/>
                <a:chOff x="2319875" y="4336625"/>
                <a:chExt cx="1468025" cy="1137750"/>
              </a:xfrm>
            </p:grpSpPr>
            <p:sp>
              <p:nvSpPr>
                <p:cNvPr id="5937" name="Google Shape;5937;p81"/>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81"/>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39" name="Google Shape;5939;p81"/>
            <p:cNvGrpSpPr/>
            <p:nvPr/>
          </p:nvGrpSpPr>
          <p:grpSpPr>
            <a:xfrm>
              <a:off x="4479443" y="3645904"/>
              <a:ext cx="455965" cy="388789"/>
              <a:chOff x="2957425" y="238100"/>
              <a:chExt cx="1910200" cy="1628775"/>
            </a:xfrm>
          </p:grpSpPr>
          <p:sp>
            <p:nvSpPr>
              <p:cNvPr id="5940" name="Google Shape;5940;p81"/>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81"/>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81"/>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81"/>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81"/>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81"/>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81"/>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81"/>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81"/>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81"/>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50" name="Google Shape;5950;p81"/>
          <p:cNvGrpSpPr/>
          <p:nvPr/>
        </p:nvGrpSpPr>
        <p:grpSpPr>
          <a:xfrm>
            <a:off x="2480746" y="3534460"/>
            <a:ext cx="1243128" cy="637739"/>
            <a:chOff x="2496310" y="3693351"/>
            <a:chExt cx="1342906" cy="688926"/>
          </a:xfrm>
        </p:grpSpPr>
        <p:grpSp>
          <p:nvGrpSpPr>
            <p:cNvPr id="5951" name="Google Shape;5951;p81"/>
            <p:cNvGrpSpPr/>
            <p:nvPr/>
          </p:nvGrpSpPr>
          <p:grpSpPr>
            <a:xfrm>
              <a:off x="2496310" y="3693351"/>
              <a:ext cx="1342906" cy="688875"/>
              <a:chOff x="2496310" y="3693351"/>
              <a:chExt cx="1342906" cy="688875"/>
            </a:xfrm>
          </p:grpSpPr>
          <p:sp>
            <p:nvSpPr>
              <p:cNvPr id="5952" name="Google Shape;5952;p81"/>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81"/>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81"/>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81"/>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81"/>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81"/>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8" name="Google Shape;5958;p81"/>
              <p:cNvCxnSpPr>
                <a:stCxn id="595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5959" name="Google Shape;5959;p81"/>
              <p:cNvCxnSpPr>
                <a:stCxn id="595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5960" name="Google Shape;5960;p81"/>
              <p:cNvCxnSpPr>
                <a:stCxn id="595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61" name="Google Shape;5961;p81"/>
              <p:cNvCxnSpPr>
                <a:stCxn id="595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5962" name="Google Shape;5962;p81"/>
              <p:cNvCxnSpPr>
                <a:stCxn id="595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5963" name="Google Shape;5963;p81"/>
            <p:cNvGrpSpPr/>
            <p:nvPr/>
          </p:nvGrpSpPr>
          <p:grpSpPr>
            <a:xfrm>
              <a:off x="2675275" y="3930557"/>
              <a:ext cx="1003306" cy="451719"/>
              <a:chOff x="2675275" y="4174282"/>
              <a:chExt cx="1003306" cy="451719"/>
            </a:xfrm>
          </p:grpSpPr>
          <p:sp>
            <p:nvSpPr>
              <p:cNvPr id="5964" name="Google Shape;5964;p81"/>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81"/>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81"/>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67" name="Google Shape;5967;p81"/>
          <p:cNvGrpSpPr/>
          <p:nvPr/>
        </p:nvGrpSpPr>
        <p:grpSpPr>
          <a:xfrm>
            <a:off x="1654417" y="971307"/>
            <a:ext cx="574511" cy="874709"/>
            <a:chOff x="1715404" y="1112080"/>
            <a:chExt cx="642270" cy="977984"/>
          </a:xfrm>
        </p:grpSpPr>
        <p:grpSp>
          <p:nvGrpSpPr>
            <p:cNvPr id="5968" name="Google Shape;5968;p81"/>
            <p:cNvGrpSpPr/>
            <p:nvPr/>
          </p:nvGrpSpPr>
          <p:grpSpPr>
            <a:xfrm>
              <a:off x="1715404" y="1112080"/>
              <a:ext cx="642270" cy="977984"/>
              <a:chOff x="1715404" y="1112080"/>
              <a:chExt cx="642270" cy="977984"/>
            </a:xfrm>
          </p:grpSpPr>
          <p:sp>
            <p:nvSpPr>
              <p:cNvPr id="5969" name="Google Shape;5969;p81"/>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81"/>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81"/>
            <p:cNvGrpSpPr/>
            <p:nvPr/>
          </p:nvGrpSpPr>
          <p:grpSpPr>
            <a:xfrm>
              <a:off x="1768927" y="1165603"/>
              <a:ext cx="535225" cy="851367"/>
              <a:chOff x="1768927" y="1165603"/>
              <a:chExt cx="535225" cy="851367"/>
            </a:xfrm>
          </p:grpSpPr>
          <p:sp>
            <p:nvSpPr>
              <p:cNvPr id="5972" name="Google Shape;5972;p81"/>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81"/>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4" name="Google Shape;5974;p81"/>
            <p:cNvGrpSpPr/>
            <p:nvPr/>
          </p:nvGrpSpPr>
          <p:grpSpPr>
            <a:xfrm>
              <a:off x="1822449" y="1219125"/>
              <a:ext cx="428180" cy="718859"/>
              <a:chOff x="1822449" y="1219125"/>
              <a:chExt cx="428180" cy="718859"/>
            </a:xfrm>
          </p:grpSpPr>
          <p:sp>
            <p:nvSpPr>
              <p:cNvPr id="5975" name="Google Shape;5975;p81"/>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81"/>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7" name="Google Shape;5977;p81"/>
            <p:cNvGrpSpPr/>
            <p:nvPr/>
          </p:nvGrpSpPr>
          <p:grpSpPr>
            <a:xfrm>
              <a:off x="1875972" y="1272648"/>
              <a:ext cx="321135" cy="586939"/>
              <a:chOff x="1875972" y="1272648"/>
              <a:chExt cx="321135" cy="586939"/>
            </a:xfrm>
          </p:grpSpPr>
          <p:sp>
            <p:nvSpPr>
              <p:cNvPr id="5978" name="Google Shape;5978;p81"/>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81"/>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80" name="Google Shape;5980;p81"/>
          <p:cNvGrpSpPr/>
          <p:nvPr/>
        </p:nvGrpSpPr>
        <p:grpSpPr>
          <a:xfrm>
            <a:off x="7761578" y="3528028"/>
            <a:ext cx="293855" cy="644170"/>
            <a:chOff x="241025" y="3151575"/>
            <a:chExt cx="293855" cy="644170"/>
          </a:xfrm>
        </p:grpSpPr>
        <p:sp>
          <p:nvSpPr>
            <p:cNvPr id="5981" name="Google Shape;5981;p81"/>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81"/>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3" name="Google Shape;5983;p81"/>
          <p:cNvGrpSpPr/>
          <p:nvPr/>
        </p:nvGrpSpPr>
        <p:grpSpPr>
          <a:xfrm>
            <a:off x="709562" y="2728028"/>
            <a:ext cx="1779649" cy="591620"/>
            <a:chOff x="246070" y="1983375"/>
            <a:chExt cx="1855347" cy="616849"/>
          </a:xfrm>
        </p:grpSpPr>
        <p:sp>
          <p:nvSpPr>
            <p:cNvPr id="5984" name="Google Shape;5984;p81"/>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81"/>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81"/>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81"/>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81"/>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81"/>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81"/>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81"/>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81"/>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3" name="Google Shape;5993;p81"/>
          <p:cNvGrpSpPr/>
          <p:nvPr/>
        </p:nvGrpSpPr>
        <p:grpSpPr>
          <a:xfrm>
            <a:off x="2320428" y="971307"/>
            <a:ext cx="711055" cy="745993"/>
            <a:chOff x="2496269" y="1171698"/>
            <a:chExt cx="761953" cy="799392"/>
          </a:xfrm>
        </p:grpSpPr>
        <p:grpSp>
          <p:nvGrpSpPr>
            <p:cNvPr id="5994" name="Google Shape;5994;p81"/>
            <p:cNvGrpSpPr/>
            <p:nvPr/>
          </p:nvGrpSpPr>
          <p:grpSpPr>
            <a:xfrm>
              <a:off x="2496269" y="1171698"/>
              <a:ext cx="761953" cy="723022"/>
              <a:chOff x="2496269" y="1171698"/>
              <a:chExt cx="761953" cy="723022"/>
            </a:xfrm>
          </p:grpSpPr>
          <p:sp>
            <p:nvSpPr>
              <p:cNvPr id="5995" name="Google Shape;5995;p81"/>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81"/>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7" name="Google Shape;5997;p81"/>
              <p:cNvGrpSpPr/>
              <p:nvPr/>
            </p:nvGrpSpPr>
            <p:grpSpPr>
              <a:xfrm>
                <a:off x="2496269" y="1171698"/>
                <a:ext cx="761953" cy="723022"/>
                <a:chOff x="2496269" y="1120652"/>
                <a:chExt cx="761953" cy="723022"/>
              </a:xfrm>
            </p:grpSpPr>
            <p:grpSp>
              <p:nvGrpSpPr>
                <p:cNvPr id="5998" name="Google Shape;5998;p81"/>
                <p:cNvGrpSpPr/>
                <p:nvPr/>
              </p:nvGrpSpPr>
              <p:grpSpPr>
                <a:xfrm>
                  <a:off x="2496269" y="1120652"/>
                  <a:ext cx="761953" cy="723022"/>
                  <a:chOff x="2496269" y="1120652"/>
                  <a:chExt cx="761953" cy="723022"/>
                </a:xfrm>
              </p:grpSpPr>
              <p:grpSp>
                <p:nvGrpSpPr>
                  <p:cNvPr id="5999" name="Google Shape;5999;p81"/>
                  <p:cNvGrpSpPr/>
                  <p:nvPr/>
                </p:nvGrpSpPr>
                <p:grpSpPr>
                  <a:xfrm>
                    <a:off x="2496269" y="1304589"/>
                    <a:ext cx="407089" cy="305057"/>
                    <a:chOff x="2496269" y="1304589"/>
                    <a:chExt cx="407089" cy="305057"/>
                  </a:xfrm>
                </p:grpSpPr>
                <p:sp>
                  <p:nvSpPr>
                    <p:cNvPr id="6000" name="Google Shape;6000;p81"/>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81"/>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2" name="Google Shape;6002;p81"/>
                  <p:cNvGrpSpPr/>
                  <p:nvPr/>
                </p:nvGrpSpPr>
                <p:grpSpPr>
                  <a:xfrm>
                    <a:off x="2586468" y="1493376"/>
                    <a:ext cx="358850" cy="349656"/>
                    <a:chOff x="2586468" y="1493376"/>
                    <a:chExt cx="358850" cy="349656"/>
                  </a:xfrm>
                </p:grpSpPr>
                <p:sp>
                  <p:nvSpPr>
                    <p:cNvPr id="6003" name="Google Shape;6003;p81"/>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81"/>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5" name="Google Shape;6005;p81"/>
                  <p:cNvGrpSpPr/>
                  <p:nvPr/>
                </p:nvGrpSpPr>
                <p:grpSpPr>
                  <a:xfrm>
                    <a:off x="2807939" y="1494024"/>
                    <a:ext cx="358857" cy="349650"/>
                    <a:chOff x="2807939" y="1494024"/>
                    <a:chExt cx="358857" cy="349650"/>
                  </a:xfrm>
                </p:grpSpPr>
                <p:sp>
                  <p:nvSpPr>
                    <p:cNvPr id="6006" name="Google Shape;6006;p81"/>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81"/>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8" name="Google Shape;6008;p81"/>
                  <p:cNvGrpSpPr/>
                  <p:nvPr/>
                </p:nvGrpSpPr>
                <p:grpSpPr>
                  <a:xfrm>
                    <a:off x="2851133" y="1305635"/>
                    <a:ext cx="407089" cy="305057"/>
                    <a:chOff x="2851133" y="1305635"/>
                    <a:chExt cx="407089" cy="305057"/>
                  </a:xfrm>
                </p:grpSpPr>
                <p:sp>
                  <p:nvSpPr>
                    <p:cNvPr id="6009" name="Google Shape;6009;p81"/>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81"/>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1" name="Google Shape;6011;p81"/>
                  <p:cNvGrpSpPr/>
                  <p:nvPr/>
                </p:nvGrpSpPr>
                <p:grpSpPr>
                  <a:xfrm>
                    <a:off x="2727495" y="1120652"/>
                    <a:ext cx="300271" cy="396358"/>
                    <a:chOff x="2727495" y="1120652"/>
                    <a:chExt cx="300271" cy="396358"/>
                  </a:xfrm>
                </p:grpSpPr>
                <p:sp>
                  <p:nvSpPr>
                    <p:cNvPr id="6012" name="Google Shape;6012;p81"/>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81"/>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14" name="Google Shape;6014;p81"/>
                <p:cNvGrpSpPr/>
                <p:nvPr/>
              </p:nvGrpSpPr>
              <p:grpSpPr>
                <a:xfrm>
                  <a:off x="2722305" y="1350460"/>
                  <a:ext cx="308357" cy="308344"/>
                  <a:chOff x="2722305" y="1350460"/>
                  <a:chExt cx="308357" cy="308344"/>
                </a:xfrm>
              </p:grpSpPr>
              <p:sp>
                <p:nvSpPr>
                  <p:cNvPr id="6015" name="Google Shape;6015;p81"/>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81"/>
                  <p:cNvGrpSpPr/>
                  <p:nvPr/>
                </p:nvGrpSpPr>
                <p:grpSpPr>
                  <a:xfrm>
                    <a:off x="2725064" y="1364529"/>
                    <a:ext cx="297954" cy="280182"/>
                    <a:chOff x="2725064" y="1364529"/>
                    <a:chExt cx="297954" cy="280182"/>
                  </a:xfrm>
                </p:grpSpPr>
                <p:sp>
                  <p:nvSpPr>
                    <p:cNvPr id="6017" name="Google Shape;6017;p81"/>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81"/>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81"/>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0" name="Google Shape;6020;p81"/>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1" name="Google Shape;6021;p81"/>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6022" name="Google Shape;6022;p81"/>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81"/>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81"/>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81"/>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81"/>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81"/>
          <p:cNvGrpSpPr/>
          <p:nvPr/>
        </p:nvGrpSpPr>
        <p:grpSpPr>
          <a:xfrm>
            <a:off x="3909129" y="2727412"/>
            <a:ext cx="1569144" cy="591015"/>
            <a:chOff x="3820100" y="3023049"/>
            <a:chExt cx="1303926" cy="491162"/>
          </a:xfrm>
        </p:grpSpPr>
        <p:grpSp>
          <p:nvGrpSpPr>
            <p:cNvPr id="6028" name="Google Shape;6028;p81"/>
            <p:cNvGrpSpPr/>
            <p:nvPr/>
          </p:nvGrpSpPr>
          <p:grpSpPr>
            <a:xfrm>
              <a:off x="3820100" y="3023072"/>
              <a:ext cx="1303926" cy="491139"/>
              <a:chOff x="3820100" y="3023072"/>
              <a:chExt cx="1303926" cy="491139"/>
            </a:xfrm>
          </p:grpSpPr>
          <p:sp>
            <p:nvSpPr>
              <p:cNvPr id="6029" name="Google Shape;6029;p81"/>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81"/>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1" name="Google Shape;6031;p81"/>
            <p:cNvGrpSpPr/>
            <p:nvPr/>
          </p:nvGrpSpPr>
          <p:grpSpPr>
            <a:xfrm>
              <a:off x="4132439" y="3023645"/>
              <a:ext cx="393633" cy="177096"/>
              <a:chOff x="4132439" y="3023645"/>
              <a:chExt cx="393633" cy="177096"/>
            </a:xfrm>
          </p:grpSpPr>
          <p:sp>
            <p:nvSpPr>
              <p:cNvPr id="6032" name="Google Shape;6032;p81"/>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81"/>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4" name="Google Shape;6034;p81"/>
            <p:cNvGrpSpPr/>
            <p:nvPr/>
          </p:nvGrpSpPr>
          <p:grpSpPr>
            <a:xfrm>
              <a:off x="3921811" y="3023049"/>
              <a:ext cx="1002397" cy="388943"/>
              <a:chOff x="3921811" y="3023049"/>
              <a:chExt cx="1002397" cy="388943"/>
            </a:xfrm>
          </p:grpSpPr>
          <p:sp>
            <p:nvSpPr>
              <p:cNvPr id="6035" name="Google Shape;6035;p81"/>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81"/>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81"/>
            <p:cNvGrpSpPr/>
            <p:nvPr/>
          </p:nvGrpSpPr>
          <p:grpSpPr>
            <a:xfrm>
              <a:off x="4023645" y="3023049"/>
              <a:ext cx="683032" cy="286722"/>
              <a:chOff x="4023645" y="3023049"/>
              <a:chExt cx="683032" cy="286722"/>
            </a:xfrm>
          </p:grpSpPr>
          <p:sp>
            <p:nvSpPr>
              <p:cNvPr id="6038" name="Google Shape;6038;p81"/>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81"/>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0" name="Google Shape;6040;p81"/>
          <p:cNvGrpSpPr/>
          <p:nvPr/>
        </p:nvGrpSpPr>
        <p:grpSpPr>
          <a:xfrm>
            <a:off x="1541251" y="1854258"/>
            <a:ext cx="713522" cy="688025"/>
            <a:chOff x="1706078" y="2092648"/>
            <a:chExt cx="660913" cy="637296"/>
          </a:xfrm>
        </p:grpSpPr>
        <p:sp>
          <p:nvSpPr>
            <p:cNvPr id="6041" name="Google Shape;6041;p81"/>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42" name="Google Shape;6042;p81"/>
            <p:cNvGrpSpPr/>
            <p:nvPr/>
          </p:nvGrpSpPr>
          <p:grpSpPr>
            <a:xfrm>
              <a:off x="1706078" y="2092648"/>
              <a:ext cx="660913" cy="575241"/>
              <a:chOff x="1706078" y="2092648"/>
              <a:chExt cx="660913" cy="575241"/>
            </a:xfrm>
          </p:grpSpPr>
          <p:sp>
            <p:nvSpPr>
              <p:cNvPr id="6043" name="Google Shape;6043;p81"/>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81"/>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81"/>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46" name="Google Shape;6046;p81"/>
          <p:cNvGrpSpPr/>
          <p:nvPr/>
        </p:nvGrpSpPr>
        <p:grpSpPr>
          <a:xfrm>
            <a:off x="6303109" y="971806"/>
            <a:ext cx="1317459" cy="684168"/>
            <a:chOff x="238125" y="999450"/>
            <a:chExt cx="7140700" cy="3708225"/>
          </a:xfrm>
        </p:grpSpPr>
        <p:sp>
          <p:nvSpPr>
            <p:cNvPr id="6047" name="Google Shape;6047;p81"/>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81"/>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81"/>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81"/>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81"/>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81"/>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81"/>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81"/>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81"/>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9" name="Shape 6059"/>
        <p:cNvGrpSpPr/>
        <p:nvPr/>
      </p:nvGrpSpPr>
      <p:grpSpPr>
        <a:xfrm>
          <a:off x="0" y="0"/>
          <a:ext cx="0" cy="0"/>
          <a:chOff x="0" y="0"/>
          <a:chExt cx="0" cy="0"/>
        </a:xfrm>
      </p:grpSpPr>
      <p:grpSp>
        <p:nvGrpSpPr>
          <p:cNvPr id="6060" name="Google Shape;6060;p82"/>
          <p:cNvGrpSpPr/>
          <p:nvPr/>
        </p:nvGrpSpPr>
        <p:grpSpPr>
          <a:xfrm>
            <a:off x="717027" y="967622"/>
            <a:ext cx="1636117" cy="1526144"/>
            <a:chOff x="729238" y="1179665"/>
            <a:chExt cx="1636117" cy="1526144"/>
          </a:xfrm>
        </p:grpSpPr>
        <p:grpSp>
          <p:nvGrpSpPr>
            <p:cNvPr id="6061" name="Google Shape;6061;p82"/>
            <p:cNvGrpSpPr/>
            <p:nvPr/>
          </p:nvGrpSpPr>
          <p:grpSpPr>
            <a:xfrm>
              <a:off x="729238" y="1179665"/>
              <a:ext cx="80700" cy="1526144"/>
              <a:chOff x="729238" y="1179665"/>
              <a:chExt cx="80700" cy="1526144"/>
            </a:xfrm>
          </p:grpSpPr>
          <p:sp>
            <p:nvSpPr>
              <p:cNvPr id="6062" name="Google Shape;6062;p82"/>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82"/>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82"/>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82"/>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82"/>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82"/>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82"/>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82"/>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82"/>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82"/>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2" name="Google Shape;6072;p82"/>
            <p:cNvGrpSpPr/>
            <p:nvPr/>
          </p:nvGrpSpPr>
          <p:grpSpPr>
            <a:xfrm>
              <a:off x="903098" y="1179665"/>
              <a:ext cx="80700" cy="1526144"/>
              <a:chOff x="903098" y="1179665"/>
              <a:chExt cx="80700" cy="1526144"/>
            </a:xfrm>
          </p:grpSpPr>
          <p:sp>
            <p:nvSpPr>
              <p:cNvPr id="6073" name="Google Shape;6073;p82"/>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82"/>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82"/>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82"/>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82"/>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82"/>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82"/>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82"/>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82"/>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82"/>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3" name="Google Shape;6083;p82"/>
            <p:cNvGrpSpPr/>
            <p:nvPr/>
          </p:nvGrpSpPr>
          <p:grpSpPr>
            <a:xfrm>
              <a:off x="1076958" y="1179665"/>
              <a:ext cx="80700" cy="1526144"/>
              <a:chOff x="1076958" y="1179665"/>
              <a:chExt cx="80700" cy="1526144"/>
            </a:xfrm>
          </p:grpSpPr>
          <p:sp>
            <p:nvSpPr>
              <p:cNvPr id="6084" name="Google Shape;6084;p82"/>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82"/>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82"/>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82"/>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82"/>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82"/>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82"/>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82"/>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82"/>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82"/>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4" name="Google Shape;6094;p82"/>
            <p:cNvGrpSpPr/>
            <p:nvPr/>
          </p:nvGrpSpPr>
          <p:grpSpPr>
            <a:xfrm>
              <a:off x="1247707" y="1179665"/>
              <a:ext cx="80700" cy="1526144"/>
              <a:chOff x="1247707" y="1179665"/>
              <a:chExt cx="80700" cy="1526144"/>
            </a:xfrm>
          </p:grpSpPr>
          <p:sp>
            <p:nvSpPr>
              <p:cNvPr id="6095" name="Google Shape;6095;p82"/>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82"/>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82"/>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82"/>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82"/>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82"/>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82"/>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82"/>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82"/>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82"/>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5" name="Google Shape;6105;p82"/>
            <p:cNvGrpSpPr/>
            <p:nvPr/>
          </p:nvGrpSpPr>
          <p:grpSpPr>
            <a:xfrm>
              <a:off x="1421567" y="1179665"/>
              <a:ext cx="80700" cy="1526144"/>
              <a:chOff x="1421567" y="1179665"/>
              <a:chExt cx="80700" cy="1526144"/>
            </a:xfrm>
          </p:grpSpPr>
          <p:sp>
            <p:nvSpPr>
              <p:cNvPr id="6106" name="Google Shape;6106;p82"/>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82"/>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82"/>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82"/>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82"/>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82"/>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82"/>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82"/>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82"/>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82"/>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82"/>
            <p:cNvGrpSpPr/>
            <p:nvPr/>
          </p:nvGrpSpPr>
          <p:grpSpPr>
            <a:xfrm>
              <a:off x="1592327" y="1179665"/>
              <a:ext cx="80700" cy="1526144"/>
              <a:chOff x="1592327" y="1179665"/>
              <a:chExt cx="80700" cy="1526144"/>
            </a:xfrm>
          </p:grpSpPr>
          <p:sp>
            <p:nvSpPr>
              <p:cNvPr id="6117" name="Google Shape;6117;p82"/>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82"/>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82"/>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82"/>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82"/>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82"/>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82"/>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82"/>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82"/>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82"/>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7" name="Google Shape;6127;p82"/>
            <p:cNvGrpSpPr/>
            <p:nvPr/>
          </p:nvGrpSpPr>
          <p:grpSpPr>
            <a:xfrm>
              <a:off x="1766187" y="1179665"/>
              <a:ext cx="80700" cy="1526144"/>
              <a:chOff x="1766187" y="1179665"/>
              <a:chExt cx="80700" cy="1526144"/>
            </a:xfrm>
          </p:grpSpPr>
          <p:sp>
            <p:nvSpPr>
              <p:cNvPr id="6128" name="Google Shape;6128;p82"/>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82"/>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82"/>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82"/>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82"/>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82"/>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82"/>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82"/>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82"/>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82"/>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8" name="Google Shape;6138;p82"/>
            <p:cNvGrpSpPr/>
            <p:nvPr/>
          </p:nvGrpSpPr>
          <p:grpSpPr>
            <a:xfrm>
              <a:off x="1936935" y="1179665"/>
              <a:ext cx="80700" cy="1526144"/>
              <a:chOff x="1936935" y="1179665"/>
              <a:chExt cx="80700" cy="1526144"/>
            </a:xfrm>
          </p:grpSpPr>
          <p:sp>
            <p:nvSpPr>
              <p:cNvPr id="6139" name="Google Shape;6139;p82"/>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82"/>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82"/>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82"/>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82"/>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82"/>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82"/>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82"/>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82"/>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82"/>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9" name="Google Shape;6149;p82"/>
            <p:cNvGrpSpPr/>
            <p:nvPr/>
          </p:nvGrpSpPr>
          <p:grpSpPr>
            <a:xfrm>
              <a:off x="2110795" y="1179665"/>
              <a:ext cx="80700" cy="1526144"/>
              <a:chOff x="2110795" y="1179665"/>
              <a:chExt cx="80700" cy="1526144"/>
            </a:xfrm>
          </p:grpSpPr>
          <p:sp>
            <p:nvSpPr>
              <p:cNvPr id="6150" name="Google Shape;6150;p82"/>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82"/>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82"/>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82"/>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82"/>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82"/>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82"/>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82"/>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82"/>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82"/>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0" name="Google Shape;6160;p82"/>
            <p:cNvGrpSpPr/>
            <p:nvPr/>
          </p:nvGrpSpPr>
          <p:grpSpPr>
            <a:xfrm>
              <a:off x="2284655" y="1179665"/>
              <a:ext cx="80700" cy="1526144"/>
              <a:chOff x="2284655" y="1179665"/>
              <a:chExt cx="80700" cy="1526144"/>
            </a:xfrm>
          </p:grpSpPr>
          <p:sp>
            <p:nvSpPr>
              <p:cNvPr id="6161" name="Google Shape;6161;p82"/>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82"/>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82"/>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82"/>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82"/>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82"/>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82"/>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82"/>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82"/>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82"/>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71" name="Google Shape;6171;p82"/>
          <p:cNvGrpSpPr/>
          <p:nvPr/>
        </p:nvGrpSpPr>
        <p:grpSpPr>
          <a:xfrm>
            <a:off x="2611693" y="986760"/>
            <a:ext cx="1364248" cy="1102133"/>
            <a:chOff x="2623904" y="1198803"/>
            <a:chExt cx="1364248" cy="1102133"/>
          </a:xfrm>
        </p:grpSpPr>
        <p:grpSp>
          <p:nvGrpSpPr>
            <p:cNvPr id="6172" name="Google Shape;6172;p82"/>
            <p:cNvGrpSpPr/>
            <p:nvPr/>
          </p:nvGrpSpPr>
          <p:grpSpPr>
            <a:xfrm>
              <a:off x="2623907" y="1198803"/>
              <a:ext cx="1364245" cy="273000"/>
              <a:chOff x="2623907" y="1198803"/>
              <a:chExt cx="1364245" cy="273000"/>
            </a:xfrm>
          </p:grpSpPr>
          <p:sp>
            <p:nvSpPr>
              <p:cNvPr id="6173" name="Google Shape;6173;p82"/>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82"/>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82"/>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82"/>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82"/>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8" name="Google Shape;6178;p82"/>
            <p:cNvGrpSpPr/>
            <p:nvPr/>
          </p:nvGrpSpPr>
          <p:grpSpPr>
            <a:xfrm>
              <a:off x="2623904" y="1476964"/>
              <a:ext cx="1364245" cy="273000"/>
              <a:chOff x="2623904" y="1476964"/>
              <a:chExt cx="1364245" cy="273000"/>
            </a:xfrm>
          </p:grpSpPr>
          <p:sp>
            <p:nvSpPr>
              <p:cNvPr id="6179" name="Google Shape;6179;p82"/>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82"/>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82"/>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82"/>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82"/>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4" name="Google Shape;6184;p82"/>
            <p:cNvGrpSpPr/>
            <p:nvPr/>
          </p:nvGrpSpPr>
          <p:grpSpPr>
            <a:xfrm>
              <a:off x="2623907" y="1749775"/>
              <a:ext cx="1364245" cy="273000"/>
              <a:chOff x="2623907" y="1749775"/>
              <a:chExt cx="1364245" cy="273000"/>
            </a:xfrm>
          </p:grpSpPr>
          <p:sp>
            <p:nvSpPr>
              <p:cNvPr id="6185" name="Google Shape;6185;p82"/>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82"/>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82"/>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82"/>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82"/>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0" name="Google Shape;6190;p82"/>
            <p:cNvGrpSpPr/>
            <p:nvPr/>
          </p:nvGrpSpPr>
          <p:grpSpPr>
            <a:xfrm>
              <a:off x="2623904" y="2027936"/>
              <a:ext cx="1364245" cy="273000"/>
              <a:chOff x="2623904" y="2027936"/>
              <a:chExt cx="1364245" cy="273000"/>
            </a:xfrm>
          </p:grpSpPr>
          <p:sp>
            <p:nvSpPr>
              <p:cNvPr id="6191" name="Google Shape;6191;p82"/>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82"/>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82"/>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82"/>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82"/>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96" name="Google Shape;6196;p82"/>
          <p:cNvGrpSpPr/>
          <p:nvPr/>
        </p:nvGrpSpPr>
        <p:grpSpPr>
          <a:xfrm>
            <a:off x="2601154" y="2445833"/>
            <a:ext cx="1387541" cy="159124"/>
            <a:chOff x="3200660" y="2180272"/>
            <a:chExt cx="2563824" cy="378237"/>
          </a:xfrm>
        </p:grpSpPr>
        <p:sp>
          <p:nvSpPr>
            <p:cNvPr id="6197" name="Google Shape;6197;p82"/>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82"/>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82"/>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82"/>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82"/>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82"/>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82"/>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82"/>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82"/>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82"/>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82"/>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8" name="Google Shape;6208;p82"/>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82"/>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82"/>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82"/>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82"/>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82"/>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82"/>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5" name="Google Shape;6215;p82"/>
          <p:cNvGrpSpPr/>
          <p:nvPr/>
        </p:nvGrpSpPr>
        <p:grpSpPr>
          <a:xfrm>
            <a:off x="2597679" y="2723597"/>
            <a:ext cx="1390502" cy="159625"/>
            <a:chOff x="3530150" y="2790075"/>
            <a:chExt cx="1962600" cy="225300"/>
          </a:xfrm>
        </p:grpSpPr>
        <p:sp>
          <p:nvSpPr>
            <p:cNvPr id="6216" name="Google Shape;6216;p82"/>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82"/>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8" name="Google Shape;6218;p82"/>
          <p:cNvGrpSpPr/>
          <p:nvPr/>
        </p:nvGrpSpPr>
        <p:grpSpPr>
          <a:xfrm>
            <a:off x="2597736" y="3001862"/>
            <a:ext cx="1411629" cy="154175"/>
            <a:chOff x="3558802" y="4011244"/>
            <a:chExt cx="1866000" cy="111600"/>
          </a:xfrm>
        </p:grpSpPr>
        <p:sp>
          <p:nvSpPr>
            <p:cNvPr id="6219" name="Google Shape;6219;p82"/>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82"/>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1" name="Google Shape;6221;p82"/>
          <p:cNvGrpSpPr/>
          <p:nvPr/>
        </p:nvGrpSpPr>
        <p:grpSpPr>
          <a:xfrm>
            <a:off x="2598024" y="2207432"/>
            <a:ext cx="1383503" cy="119761"/>
            <a:chOff x="3465975" y="2270258"/>
            <a:chExt cx="1986364" cy="171947"/>
          </a:xfrm>
        </p:grpSpPr>
        <p:sp>
          <p:nvSpPr>
            <p:cNvPr id="6222" name="Google Shape;6222;p82"/>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82"/>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82"/>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82"/>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82"/>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82"/>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82"/>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82"/>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82"/>
          <p:cNvGrpSpPr/>
          <p:nvPr/>
        </p:nvGrpSpPr>
        <p:grpSpPr>
          <a:xfrm>
            <a:off x="2609031" y="3571205"/>
            <a:ext cx="1369531" cy="195460"/>
            <a:chOff x="723300" y="4253549"/>
            <a:chExt cx="2276482" cy="324900"/>
          </a:xfrm>
        </p:grpSpPr>
        <p:sp>
          <p:nvSpPr>
            <p:cNvPr id="6231" name="Google Shape;6231;p82"/>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82"/>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82"/>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82"/>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82"/>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82"/>
          <p:cNvGrpSpPr/>
          <p:nvPr/>
        </p:nvGrpSpPr>
        <p:grpSpPr>
          <a:xfrm>
            <a:off x="2598592" y="3272446"/>
            <a:ext cx="1389066" cy="180119"/>
            <a:chOff x="705948" y="3788465"/>
            <a:chExt cx="2308953" cy="299400"/>
          </a:xfrm>
        </p:grpSpPr>
        <p:sp>
          <p:nvSpPr>
            <p:cNvPr id="6237" name="Google Shape;6237;p82"/>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82"/>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82"/>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82"/>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82"/>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2" name="Google Shape;6242;p82"/>
          <p:cNvGrpSpPr/>
          <p:nvPr/>
        </p:nvGrpSpPr>
        <p:grpSpPr>
          <a:xfrm>
            <a:off x="4195583" y="1876400"/>
            <a:ext cx="1433821" cy="191501"/>
            <a:chOff x="4273350" y="2088443"/>
            <a:chExt cx="1433821" cy="191501"/>
          </a:xfrm>
        </p:grpSpPr>
        <p:grpSp>
          <p:nvGrpSpPr>
            <p:cNvPr id="6243" name="Google Shape;6243;p82"/>
            <p:cNvGrpSpPr/>
            <p:nvPr/>
          </p:nvGrpSpPr>
          <p:grpSpPr>
            <a:xfrm>
              <a:off x="4273350" y="2088443"/>
              <a:ext cx="1433821" cy="0"/>
              <a:chOff x="5224975" y="2962250"/>
              <a:chExt cx="1544400" cy="0"/>
            </a:xfrm>
          </p:grpSpPr>
          <p:cxnSp>
            <p:nvCxnSpPr>
              <p:cNvPr id="6244" name="Google Shape;6244;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45" name="Google Shape;6245;p82"/>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6246" name="Google Shape;6246;p82"/>
            <p:cNvGrpSpPr/>
            <p:nvPr/>
          </p:nvGrpSpPr>
          <p:grpSpPr>
            <a:xfrm>
              <a:off x="4273350" y="2279944"/>
              <a:ext cx="1433821" cy="0"/>
              <a:chOff x="5224975" y="2962250"/>
              <a:chExt cx="1544400" cy="0"/>
            </a:xfrm>
          </p:grpSpPr>
          <p:cxnSp>
            <p:nvCxnSpPr>
              <p:cNvPr id="6247" name="Google Shape;6247;p82"/>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6248" name="Google Shape;6248;p82"/>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6249" name="Google Shape;6249;p82"/>
          <p:cNvGrpSpPr/>
          <p:nvPr/>
        </p:nvGrpSpPr>
        <p:grpSpPr>
          <a:xfrm>
            <a:off x="2646529" y="3885304"/>
            <a:ext cx="1304609" cy="294074"/>
            <a:chOff x="2658741" y="4097347"/>
            <a:chExt cx="1304609" cy="294074"/>
          </a:xfrm>
        </p:grpSpPr>
        <p:grpSp>
          <p:nvGrpSpPr>
            <p:cNvPr id="6250" name="Google Shape;6250;p82"/>
            <p:cNvGrpSpPr/>
            <p:nvPr/>
          </p:nvGrpSpPr>
          <p:grpSpPr>
            <a:xfrm>
              <a:off x="2658741" y="4097347"/>
              <a:ext cx="118572" cy="294074"/>
              <a:chOff x="3343310" y="4475555"/>
              <a:chExt cx="127717" cy="316753"/>
            </a:xfrm>
          </p:grpSpPr>
          <p:sp>
            <p:nvSpPr>
              <p:cNvPr id="6251" name="Google Shape;6251;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82"/>
            <p:cNvGrpSpPr/>
            <p:nvPr/>
          </p:nvGrpSpPr>
          <p:grpSpPr>
            <a:xfrm>
              <a:off x="3815519" y="4098388"/>
              <a:ext cx="147831" cy="291991"/>
              <a:chOff x="3527539" y="4476677"/>
              <a:chExt cx="159232" cy="314510"/>
            </a:xfrm>
          </p:grpSpPr>
          <p:sp>
            <p:nvSpPr>
              <p:cNvPr id="6254" name="Google Shape;6254;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82"/>
            <p:cNvGrpSpPr/>
            <p:nvPr/>
          </p:nvGrpSpPr>
          <p:grpSpPr>
            <a:xfrm>
              <a:off x="3511696" y="4098388"/>
              <a:ext cx="147831" cy="291991"/>
              <a:chOff x="3527539" y="4476677"/>
              <a:chExt cx="159232" cy="314510"/>
            </a:xfrm>
          </p:grpSpPr>
          <p:sp>
            <p:nvSpPr>
              <p:cNvPr id="6257" name="Google Shape;6257;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9" name="Google Shape;6259;p82"/>
            <p:cNvGrpSpPr/>
            <p:nvPr/>
          </p:nvGrpSpPr>
          <p:grpSpPr>
            <a:xfrm>
              <a:off x="3207874" y="4098388"/>
              <a:ext cx="147831" cy="291991"/>
              <a:chOff x="3527539" y="4476677"/>
              <a:chExt cx="159232" cy="314510"/>
            </a:xfrm>
          </p:grpSpPr>
          <p:sp>
            <p:nvSpPr>
              <p:cNvPr id="6260" name="Google Shape;6260;p82"/>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82"/>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2" name="Google Shape;6262;p82"/>
            <p:cNvGrpSpPr/>
            <p:nvPr/>
          </p:nvGrpSpPr>
          <p:grpSpPr>
            <a:xfrm>
              <a:off x="2933305" y="4097347"/>
              <a:ext cx="118572" cy="294074"/>
              <a:chOff x="3343310" y="4475555"/>
              <a:chExt cx="127717" cy="316753"/>
            </a:xfrm>
          </p:grpSpPr>
          <p:sp>
            <p:nvSpPr>
              <p:cNvPr id="6263" name="Google Shape;6263;p82"/>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82"/>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65" name="Google Shape;6265;p82"/>
          <p:cNvGrpSpPr/>
          <p:nvPr/>
        </p:nvGrpSpPr>
        <p:grpSpPr>
          <a:xfrm>
            <a:off x="4197138" y="963998"/>
            <a:ext cx="1430711" cy="751237"/>
            <a:chOff x="5159450" y="1919950"/>
            <a:chExt cx="1541050" cy="862500"/>
          </a:xfrm>
        </p:grpSpPr>
        <p:sp>
          <p:nvSpPr>
            <p:cNvPr id="6266" name="Google Shape;6266;p82"/>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6267" name="Google Shape;6267;p82"/>
            <p:cNvGrpSpPr/>
            <p:nvPr/>
          </p:nvGrpSpPr>
          <p:grpSpPr>
            <a:xfrm>
              <a:off x="5159450" y="1919950"/>
              <a:ext cx="1541050" cy="862500"/>
              <a:chOff x="5159450" y="1919950"/>
              <a:chExt cx="1541050" cy="862500"/>
            </a:xfrm>
          </p:grpSpPr>
          <p:cxnSp>
            <p:nvCxnSpPr>
              <p:cNvPr id="6268" name="Google Shape;6268;p82"/>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6269" name="Google Shape;6269;p82"/>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6270" name="Google Shape;6270;p82"/>
          <p:cNvGrpSpPr/>
          <p:nvPr/>
        </p:nvGrpSpPr>
        <p:grpSpPr>
          <a:xfrm>
            <a:off x="4245275" y="2227768"/>
            <a:ext cx="1334436" cy="967914"/>
            <a:chOff x="4294923" y="2439811"/>
            <a:chExt cx="1334436" cy="967914"/>
          </a:xfrm>
        </p:grpSpPr>
        <p:grpSp>
          <p:nvGrpSpPr>
            <p:cNvPr id="6271" name="Google Shape;6271;p82"/>
            <p:cNvGrpSpPr/>
            <p:nvPr/>
          </p:nvGrpSpPr>
          <p:grpSpPr>
            <a:xfrm>
              <a:off x="4960455" y="2469658"/>
              <a:ext cx="668904" cy="885524"/>
              <a:chOff x="4960455" y="2469658"/>
              <a:chExt cx="668904" cy="885524"/>
            </a:xfrm>
          </p:grpSpPr>
          <p:sp>
            <p:nvSpPr>
              <p:cNvPr id="6272" name="Google Shape;6272;p82"/>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82"/>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82"/>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82"/>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82"/>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82"/>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8" name="Google Shape;6278;p82"/>
            <p:cNvGrpSpPr/>
            <p:nvPr/>
          </p:nvGrpSpPr>
          <p:grpSpPr>
            <a:xfrm>
              <a:off x="4294923" y="2469658"/>
              <a:ext cx="668951" cy="885524"/>
              <a:chOff x="4294923" y="2469658"/>
              <a:chExt cx="668951" cy="885524"/>
            </a:xfrm>
          </p:grpSpPr>
          <p:sp>
            <p:nvSpPr>
              <p:cNvPr id="6279" name="Google Shape;6279;p82"/>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82"/>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82"/>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82"/>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82"/>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82"/>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5" name="Google Shape;6285;p82"/>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6" name="Google Shape;6286;p82"/>
          <p:cNvGrpSpPr/>
          <p:nvPr/>
        </p:nvGrpSpPr>
        <p:grpSpPr>
          <a:xfrm>
            <a:off x="4231478" y="3282213"/>
            <a:ext cx="1430949" cy="897289"/>
            <a:chOff x="4351371" y="3547942"/>
            <a:chExt cx="1345130" cy="843475"/>
          </a:xfrm>
        </p:grpSpPr>
        <p:grpSp>
          <p:nvGrpSpPr>
            <p:cNvPr id="6287" name="Google Shape;6287;p82"/>
            <p:cNvGrpSpPr/>
            <p:nvPr/>
          </p:nvGrpSpPr>
          <p:grpSpPr>
            <a:xfrm>
              <a:off x="4351371" y="4209917"/>
              <a:ext cx="1345130" cy="181500"/>
              <a:chOff x="4351371" y="4209917"/>
              <a:chExt cx="1345130" cy="181500"/>
            </a:xfrm>
          </p:grpSpPr>
          <p:sp>
            <p:nvSpPr>
              <p:cNvPr id="6288" name="Google Shape;6288;p82"/>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9" name="Google Shape;6289;p82"/>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6290" name="Google Shape;6290;p82"/>
            <p:cNvGrpSpPr/>
            <p:nvPr/>
          </p:nvGrpSpPr>
          <p:grpSpPr>
            <a:xfrm>
              <a:off x="4403010" y="3985221"/>
              <a:ext cx="1109518" cy="181500"/>
              <a:chOff x="4403010" y="3985221"/>
              <a:chExt cx="1109518" cy="181500"/>
            </a:xfrm>
          </p:grpSpPr>
          <p:sp>
            <p:nvSpPr>
              <p:cNvPr id="6291" name="Google Shape;6291;p82"/>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2" name="Google Shape;6292;p82"/>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6293" name="Google Shape;6293;p82"/>
            <p:cNvGrpSpPr/>
            <p:nvPr/>
          </p:nvGrpSpPr>
          <p:grpSpPr>
            <a:xfrm>
              <a:off x="4618704" y="3766582"/>
              <a:ext cx="807858" cy="181500"/>
              <a:chOff x="4618704" y="3766582"/>
              <a:chExt cx="807858" cy="181500"/>
            </a:xfrm>
          </p:grpSpPr>
          <p:sp>
            <p:nvSpPr>
              <p:cNvPr id="6294" name="Google Shape;6294;p82"/>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5" name="Google Shape;6295;p82"/>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6296" name="Google Shape;6296;p82"/>
            <p:cNvGrpSpPr/>
            <p:nvPr/>
          </p:nvGrpSpPr>
          <p:grpSpPr>
            <a:xfrm>
              <a:off x="4735238" y="3547942"/>
              <a:ext cx="462839" cy="181500"/>
              <a:chOff x="4735238" y="3547942"/>
              <a:chExt cx="462839" cy="181500"/>
            </a:xfrm>
          </p:grpSpPr>
          <p:sp>
            <p:nvSpPr>
              <p:cNvPr id="6297" name="Google Shape;6297;p82"/>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8" name="Google Shape;6298;p82"/>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6299" name="Google Shape;6299;p82"/>
          <p:cNvGrpSpPr/>
          <p:nvPr/>
        </p:nvGrpSpPr>
        <p:grpSpPr>
          <a:xfrm>
            <a:off x="7407836" y="2217537"/>
            <a:ext cx="1020955" cy="928853"/>
            <a:chOff x="926675" y="238125"/>
            <a:chExt cx="5755100" cy="5232975"/>
          </a:xfrm>
        </p:grpSpPr>
        <p:sp>
          <p:nvSpPr>
            <p:cNvPr id="6300" name="Google Shape;6300;p82"/>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82"/>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82"/>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82"/>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4" name="Google Shape;6304;p82"/>
          <p:cNvGrpSpPr/>
          <p:nvPr/>
        </p:nvGrpSpPr>
        <p:grpSpPr>
          <a:xfrm>
            <a:off x="715210" y="2616272"/>
            <a:ext cx="1695374" cy="1560837"/>
            <a:chOff x="727421" y="2828315"/>
            <a:chExt cx="1695374" cy="1560837"/>
          </a:xfrm>
        </p:grpSpPr>
        <p:grpSp>
          <p:nvGrpSpPr>
            <p:cNvPr id="6305" name="Google Shape;6305;p82"/>
            <p:cNvGrpSpPr/>
            <p:nvPr/>
          </p:nvGrpSpPr>
          <p:grpSpPr>
            <a:xfrm>
              <a:off x="727421" y="2828315"/>
              <a:ext cx="1695374" cy="1560837"/>
              <a:chOff x="734799" y="2782450"/>
              <a:chExt cx="1571100" cy="1577400"/>
            </a:xfrm>
          </p:grpSpPr>
          <p:cxnSp>
            <p:nvCxnSpPr>
              <p:cNvPr id="6306" name="Google Shape;6306;p82"/>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6307" name="Google Shape;6307;p82"/>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6308" name="Google Shape;6308;p82"/>
            <p:cNvGrpSpPr/>
            <p:nvPr/>
          </p:nvGrpSpPr>
          <p:grpSpPr>
            <a:xfrm>
              <a:off x="819108" y="2882501"/>
              <a:ext cx="1556791" cy="1426186"/>
              <a:chOff x="819108" y="2882501"/>
              <a:chExt cx="1556791" cy="1426186"/>
            </a:xfrm>
          </p:grpSpPr>
          <p:grpSp>
            <p:nvGrpSpPr>
              <p:cNvPr id="6309" name="Google Shape;6309;p82"/>
              <p:cNvGrpSpPr/>
              <p:nvPr/>
            </p:nvGrpSpPr>
            <p:grpSpPr>
              <a:xfrm>
                <a:off x="819108" y="2882501"/>
                <a:ext cx="103104" cy="1426186"/>
                <a:chOff x="4674013" y="3100904"/>
                <a:chExt cx="122758" cy="1698043"/>
              </a:xfrm>
            </p:grpSpPr>
            <p:sp>
              <p:nvSpPr>
                <p:cNvPr id="6310" name="Google Shape;6310;p82"/>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82"/>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82"/>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82"/>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82"/>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82"/>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82"/>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82"/>
              <p:cNvGrpSpPr/>
              <p:nvPr/>
            </p:nvGrpSpPr>
            <p:grpSpPr>
              <a:xfrm>
                <a:off x="1062475" y="2882501"/>
                <a:ext cx="103104" cy="1426186"/>
                <a:chOff x="4940438" y="3100904"/>
                <a:chExt cx="122758" cy="1698043"/>
              </a:xfrm>
            </p:grpSpPr>
            <p:sp>
              <p:nvSpPr>
                <p:cNvPr id="6318" name="Google Shape;6318;p82"/>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82"/>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82"/>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82"/>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82"/>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82"/>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82"/>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82"/>
              <p:cNvGrpSpPr/>
              <p:nvPr/>
            </p:nvGrpSpPr>
            <p:grpSpPr>
              <a:xfrm>
                <a:off x="1299324" y="2882501"/>
                <a:ext cx="103104" cy="1426186"/>
                <a:chOff x="5206863" y="3100904"/>
                <a:chExt cx="122758" cy="1698043"/>
              </a:xfrm>
            </p:grpSpPr>
            <p:sp>
              <p:nvSpPr>
                <p:cNvPr id="6326" name="Google Shape;6326;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3" name="Google Shape;6333;p82"/>
              <p:cNvGrpSpPr/>
              <p:nvPr/>
            </p:nvGrpSpPr>
            <p:grpSpPr>
              <a:xfrm>
                <a:off x="1786057" y="2882501"/>
                <a:ext cx="103104" cy="1426186"/>
                <a:chOff x="6006138" y="3143629"/>
                <a:chExt cx="122758" cy="1698043"/>
              </a:xfrm>
            </p:grpSpPr>
            <p:sp>
              <p:nvSpPr>
                <p:cNvPr id="6334" name="Google Shape;6334;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1" name="Google Shape;6341;p82"/>
              <p:cNvGrpSpPr/>
              <p:nvPr/>
            </p:nvGrpSpPr>
            <p:grpSpPr>
              <a:xfrm>
                <a:off x="2029422" y="2882501"/>
                <a:ext cx="103104" cy="1426186"/>
                <a:chOff x="6805413" y="3100904"/>
                <a:chExt cx="122758" cy="1698043"/>
              </a:xfrm>
            </p:grpSpPr>
            <p:sp>
              <p:nvSpPr>
                <p:cNvPr id="6342" name="Google Shape;6342;p82"/>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82"/>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82"/>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82"/>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82"/>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82"/>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82"/>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9" name="Google Shape;6349;p82"/>
              <p:cNvGrpSpPr/>
              <p:nvPr/>
            </p:nvGrpSpPr>
            <p:grpSpPr>
              <a:xfrm>
                <a:off x="2272795" y="2882501"/>
                <a:ext cx="103104" cy="1426186"/>
                <a:chOff x="5206863" y="3100904"/>
                <a:chExt cx="122758" cy="1698043"/>
              </a:xfrm>
            </p:grpSpPr>
            <p:sp>
              <p:nvSpPr>
                <p:cNvPr id="6350" name="Google Shape;6350;p82"/>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82"/>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82"/>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82"/>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82"/>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82"/>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82"/>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82"/>
              <p:cNvGrpSpPr/>
              <p:nvPr/>
            </p:nvGrpSpPr>
            <p:grpSpPr>
              <a:xfrm>
                <a:off x="1542694" y="2882501"/>
                <a:ext cx="103104" cy="1426186"/>
                <a:chOff x="6006138" y="3143629"/>
                <a:chExt cx="122758" cy="1698043"/>
              </a:xfrm>
            </p:grpSpPr>
            <p:sp>
              <p:nvSpPr>
                <p:cNvPr id="6358" name="Google Shape;6358;p82"/>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82"/>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82"/>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82"/>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82"/>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82"/>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82"/>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6365" name="Google Shape;6365;p82"/>
          <p:cNvGrpSpPr/>
          <p:nvPr/>
        </p:nvGrpSpPr>
        <p:grpSpPr>
          <a:xfrm>
            <a:off x="5671260" y="3305994"/>
            <a:ext cx="2749952" cy="870677"/>
            <a:chOff x="238125" y="1725700"/>
            <a:chExt cx="7139025" cy="2260325"/>
          </a:xfrm>
        </p:grpSpPr>
        <p:sp>
          <p:nvSpPr>
            <p:cNvPr id="6366" name="Google Shape;6366;p82"/>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82"/>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82"/>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82"/>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82"/>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82"/>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82"/>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82"/>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82"/>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82"/>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82"/>
          <p:cNvGrpSpPr/>
          <p:nvPr/>
        </p:nvGrpSpPr>
        <p:grpSpPr>
          <a:xfrm>
            <a:off x="5941424" y="2247740"/>
            <a:ext cx="1105452" cy="916747"/>
            <a:chOff x="5249100" y="1210600"/>
            <a:chExt cx="3502700" cy="2904775"/>
          </a:xfrm>
        </p:grpSpPr>
        <p:sp>
          <p:nvSpPr>
            <p:cNvPr id="6377" name="Google Shape;6377;p82"/>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82"/>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82"/>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82"/>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1" name="Google Shape;6381;p82"/>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6382" name="Google Shape;6382;p82"/>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6383" name="Google Shape;6383;p82"/>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6384" name="Google Shape;6384;p82"/>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6385" name="Google Shape;6385;p82"/>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6" name="Google Shape;6386;p82"/>
          <p:cNvGrpSpPr/>
          <p:nvPr/>
        </p:nvGrpSpPr>
        <p:grpSpPr>
          <a:xfrm>
            <a:off x="7123972" y="967158"/>
            <a:ext cx="1304650" cy="1124856"/>
            <a:chOff x="7287122" y="1165658"/>
            <a:chExt cx="1219413" cy="1051365"/>
          </a:xfrm>
        </p:grpSpPr>
        <p:grpSp>
          <p:nvGrpSpPr>
            <p:cNvPr id="6387" name="Google Shape;6387;p82"/>
            <p:cNvGrpSpPr/>
            <p:nvPr/>
          </p:nvGrpSpPr>
          <p:grpSpPr>
            <a:xfrm>
              <a:off x="7287122" y="1969723"/>
              <a:ext cx="1219413" cy="247300"/>
              <a:chOff x="7287122" y="1969723"/>
              <a:chExt cx="1219413" cy="247300"/>
            </a:xfrm>
          </p:grpSpPr>
          <p:sp>
            <p:nvSpPr>
              <p:cNvPr id="6388" name="Google Shape;6388;p82"/>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9" name="Google Shape;6389;p82"/>
              <p:cNvGrpSpPr/>
              <p:nvPr/>
            </p:nvGrpSpPr>
            <p:grpSpPr>
              <a:xfrm>
                <a:off x="7287122" y="2063892"/>
                <a:ext cx="1151753" cy="73428"/>
                <a:chOff x="7287122" y="2063892"/>
                <a:chExt cx="1151753" cy="73428"/>
              </a:xfrm>
            </p:grpSpPr>
            <p:sp>
              <p:nvSpPr>
                <p:cNvPr id="6390" name="Google Shape;6390;p82"/>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1" name="Google Shape;6391;p82"/>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6392" name="Google Shape;6392;p82"/>
            <p:cNvGrpSpPr/>
            <p:nvPr/>
          </p:nvGrpSpPr>
          <p:grpSpPr>
            <a:xfrm>
              <a:off x="7287122" y="1712201"/>
              <a:ext cx="1219403" cy="246767"/>
              <a:chOff x="7287122" y="1712201"/>
              <a:chExt cx="1219403" cy="246767"/>
            </a:xfrm>
          </p:grpSpPr>
          <p:sp>
            <p:nvSpPr>
              <p:cNvPr id="6393" name="Google Shape;6393;p82"/>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4" name="Google Shape;6394;p82"/>
              <p:cNvGrpSpPr/>
              <p:nvPr/>
            </p:nvGrpSpPr>
            <p:grpSpPr>
              <a:xfrm>
                <a:off x="7287122" y="1842861"/>
                <a:ext cx="1005303" cy="73419"/>
                <a:chOff x="7287122" y="1842861"/>
                <a:chExt cx="1005303" cy="73419"/>
              </a:xfrm>
            </p:grpSpPr>
            <p:sp>
              <p:nvSpPr>
                <p:cNvPr id="6395" name="Google Shape;6395;p82"/>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96" name="Google Shape;6396;p82"/>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6397" name="Google Shape;6397;p82"/>
            <p:cNvGrpSpPr/>
            <p:nvPr/>
          </p:nvGrpSpPr>
          <p:grpSpPr>
            <a:xfrm>
              <a:off x="7287122" y="1447520"/>
              <a:ext cx="1219403" cy="286667"/>
              <a:chOff x="7287122" y="1447520"/>
              <a:chExt cx="1219403" cy="286667"/>
            </a:xfrm>
          </p:grpSpPr>
          <p:sp>
            <p:nvSpPr>
              <p:cNvPr id="6398" name="Google Shape;6398;p82"/>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99" name="Google Shape;6399;p82"/>
              <p:cNvGrpSpPr/>
              <p:nvPr/>
            </p:nvGrpSpPr>
            <p:grpSpPr>
              <a:xfrm>
                <a:off x="7287122" y="1581977"/>
                <a:ext cx="852803" cy="73428"/>
                <a:chOff x="7287122" y="1581977"/>
                <a:chExt cx="852803" cy="73428"/>
              </a:xfrm>
            </p:grpSpPr>
            <p:sp>
              <p:nvSpPr>
                <p:cNvPr id="6400" name="Google Shape;6400;p82"/>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1" name="Google Shape;6401;p82"/>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6402" name="Google Shape;6402;p82"/>
            <p:cNvGrpSpPr/>
            <p:nvPr/>
          </p:nvGrpSpPr>
          <p:grpSpPr>
            <a:xfrm>
              <a:off x="7287122" y="1165658"/>
              <a:ext cx="1219403" cy="344253"/>
              <a:chOff x="7287122" y="1165658"/>
              <a:chExt cx="1219403" cy="344253"/>
            </a:xfrm>
          </p:grpSpPr>
          <p:sp>
            <p:nvSpPr>
              <p:cNvPr id="6403" name="Google Shape;6403;p82"/>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04" name="Google Shape;6404;p82"/>
              <p:cNvGrpSpPr/>
              <p:nvPr/>
            </p:nvGrpSpPr>
            <p:grpSpPr>
              <a:xfrm>
                <a:off x="7287122" y="1341025"/>
                <a:ext cx="695703" cy="73419"/>
                <a:chOff x="7287122" y="1341025"/>
                <a:chExt cx="695703" cy="73419"/>
              </a:xfrm>
            </p:grpSpPr>
            <p:sp>
              <p:nvSpPr>
                <p:cNvPr id="6405" name="Google Shape;6405;p82"/>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6" name="Google Shape;6406;p82"/>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6407" name="Google Shape;6407;p82"/>
          <p:cNvGrpSpPr/>
          <p:nvPr/>
        </p:nvGrpSpPr>
        <p:grpSpPr>
          <a:xfrm>
            <a:off x="5790464" y="973181"/>
            <a:ext cx="1397729" cy="1098540"/>
            <a:chOff x="5900602" y="1193063"/>
            <a:chExt cx="1299851" cy="1021707"/>
          </a:xfrm>
        </p:grpSpPr>
        <p:grpSp>
          <p:nvGrpSpPr>
            <p:cNvPr id="6408" name="Google Shape;6408;p82"/>
            <p:cNvGrpSpPr/>
            <p:nvPr/>
          </p:nvGrpSpPr>
          <p:grpSpPr>
            <a:xfrm>
              <a:off x="6520337" y="1193063"/>
              <a:ext cx="341815" cy="799959"/>
              <a:chOff x="6520337" y="1193063"/>
              <a:chExt cx="341815" cy="799959"/>
            </a:xfrm>
          </p:grpSpPr>
          <p:grpSp>
            <p:nvGrpSpPr>
              <p:cNvPr id="6409" name="Google Shape;6409;p82"/>
              <p:cNvGrpSpPr/>
              <p:nvPr/>
            </p:nvGrpSpPr>
            <p:grpSpPr>
              <a:xfrm>
                <a:off x="6520337" y="1589527"/>
                <a:ext cx="213950" cy="403494"/>
                <a:chOff x="6520337" y="1589527"/>
                <a:chExt cx="213950" cy="403494"/>
              </a:xfrm>
            </p:grpSpPr>
            <p:sp>
              <p:nvSpPr>
                <p:cNvPr id="6410" name="Google Shape;6410;p82"/>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82"/>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2" name="Google Shape;6412;p82"/>
              <p:cNvGrpSpPr/>
              <p:nvPr/>
            </p:nvGrpSpPr>
            <p:grpSpPr>
              <a:xfrm>
                <a:off x="6577204" y="1193063"/>
                <a:ext cx="284947" cy="464512"/>
                <a:chOff x="6577204" y="1193063"/>
                <a:chExt cx="284947" cy="464512"/>
              </a:xfrm>
            </p:grpSpPr>
            <p:sp>
              <p:nvSpPr>
                <p:cNvPr id="6413" name="Google Shape;6413;p82"/>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14" name="Google Shape;6414;p82"/>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6415" name="Google Shape;6415;p82"/>
            <p:cNvGrpSpPr/>
            <p:nvPr/>
          </p:nvGrpSpPr>
          <p:grpSpPr>
            <a:xfrm>
              <a:off x="6238903" y="1193063"/>
              <a:ext cx="300475" cy="900152"/>
              <a:chOff x="6238903" y="1193063"/>
              <a:chExt cx="300475" cy="900152"/>
            </a:xfrm>
          </p:grpSpPr>
          <p:grpSp>
            <p:nvGrpSpPr>
              <p:cNvPr id="6416" name="Google Shape;6416;p82"/>
              <p:cNvGrpSpPr/>
              <p:nvPr/>
            </p:nvGrpSpPr>
            <p:grpSpPr>
              <a:xfrm>
                <a:off x="6290865" y="1489315"/>
                <a:ext cx="248514" cy="603900"/>
                <a:chOff x="6290865" y="1489315"/>
                <a:chExt cx="248514" cy="603900"/>
              </a:xfrm>
            </p:grpSpPr>
            <p:sp>
              <p:nvSpPr>
                <p:cNvPr id="6417" name="Google Shape;6417;p82"/>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82"/>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82"/>
              <p:cNvGrpSpPr/>
              <p:nvPr/>
            </p:nvGrpSpPr>
            <p:grpSpPr>
              <a:xfrm>
                <a:off x="6238903" y="1193063"/>
                <a:ext cx="284947" cy="333087"/>
                <a:chOff x="6238903" y="1193063"/>
                <a:chExt cx="284947" cy="333087"/>
              </a:xfrm>
            </p:grpSpPr>
            <p:sp>
              <p:nvSpPr>
                <p:cNvPr id="6420" name="Google Shape;6420;p82"/>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1" name="Google Shape;6421;p82"/>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6422" name="Google Shape;6422;p82"/>
            <p:cNvGrpSpPr/>
            <p:nvPr/>
          </p:nvGrpSpPr>
          <p:grpSpPr>
            <a:xfrm>
              <a:off x="5900602" y="1193063"/>
              <a:ext cx="444345" cy="1021707"/>
              <a:chOff x="5900602" y="1193063"/>
              <a:chExt cx="444345" cy="1021707"/>
            </a:xfrm>
          </p:grpSpPr>
          <p:grpSp>
            <p:nvGrpSpPr>
              <p:cNvPr id="6423" name="Google Shape;6423;p82"/>
              <p:cNvGrpSpPr/>
              <p:nvPr/>
            </p:nvGrpSpPr>
            <p:grpSpPr>
              <a:xfrm>
                <a:off x="6046501" y="1367785"/>
                <a:ext cx="298446" cy="846986"/>
                <a:chOff x="6046501" y="1367785"/>
                <a:chExt cx="298446" cy="846986"/>
              </a:xfrm>
            </p:grpSpPr>
            <p:sp>
              <p:nvSpPr>
                <p:cNvPr id="6424" name="Google Shape;6424;p82"/>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82"/>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6" name="Google Shape;6426;p82"/>
              <p:cNvGrpSpPr/>
              <p:nvPr/>
            </p:nvGrpSpPr>
            <p:grpSpPr>
              <a:xfrm>
                <a:off x="5900602" y="1193063"/>
                <a:ext cx="284947" cy="182312"/>
                <a:chOff x="5900602" y="1193063"/>
                <a:chExt cx="284947" cy="182312"/>
              </a:xfrm>
            </p:grpSpPr>
            <p:sp>
              <p:nvSpPr>
                <p:cNvPr id="6427" name="Google Shape;6427;p82"/>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8" name="Google Shape;6428;p82"/>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6429" name="Google Shape;6429;p82"/>
            <p:cNvGrpSpPr/>
            <p:nvPr/>
          </p:nvGrpSpPr>
          <p:grpSpPr>
            <a:xfrm>
              <a:off x="6738300" y="1193063"/>
              <a:ext cx="462153" cy="707634"/>
              <a:chOff x="6738300" y="1193063"/>
              <a:chExt cx="462153" cy="707634"/>
            </a:xfrm>
          </p:grpSpPr>
          <p:grpSp>
            <p:nvGrpSpPr>
              <p:cNvPr id="6430" name="Google Shape;6430;p82"/>
              <p:cNvGrpSpPr/>
              <p:nvPr/>
            </p:nvGrpSpPr>
            <p:grpSpPr>
              <a:xfrm>
                <a:off x="6915505" y="1193063"/>
                <a:ext cx="284947" cy="597387"/>
                <a:chOff x="6915505" y="1193063"/>
                <a:chExt cx="284947" cy="597387"/>
              </a:xfrm>
            </p:grpSpPr>
            <p:sp>
              <p:nvSpPr>
                <p:cNvPr id="6431" name="Google Shape;6431;p82"/>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32" name="Google Shape;6432;p82"/>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6433" name="Google Shape;6433;p82"/>
              <p:cNvGrpSpPr/>
              <p:nvPr/>
            </p:nvGrpSpPr>
            <p:grpSpPr>
              <a:xfrm>
                <a:off x="6738300" y="1684725"/>
                <a:ext cx="230066" cy="215971"/>
                <a:chOff x="6738300" y="1684725"/>
                <a:chExt cx="230066" cy="215971"/>
              </a:xfrm>
            </p:grpSpPr>
            <p:sp>
              <p:nvSpPr>
                <p:cNvPr id="6434" name="Google Shape;6434;p82"/>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82"/>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439" name="Shape 6439"/>
        <p:cNvGrpSpPr/>
        <p:nvPr/>
      </p:nvGrpSpPr>
      <p:grpSpPr>
        <a:xfrm>
          <a:off x="0" y="0"/>
          <a:ext cx="0" cy="0"/>
          <a:chOff x="0" y="0"/>
          <a:chExt cx="0" cy="0"/>
        </a:xfrm>
      </p:grpSpPr>
      <p:grpSp>
        <p:nvGrpSpPr>
          <p:cNvPr id="6440" name="Google Shape;6440;p83"/>
          <p:cNvGrpSpPr/>
          <p:nvPr/>
        </p:nvGrpSpPr>
        <p:grpSpPr>
          <a:xfrm>
            <a:off x="821785" y="2307635"/>
            <a:ext cx="339235" cy="298186"/>
            <a:chOff x="898875" y="244725"/>
            <a:chExt cx="481800" cy="423500"/>
          </a:xfrm>
        </p:grpSpPr>
        <p:sp>
          <p:nvSpPr>
            <p:cNvPr id="6441" name="Google Shape;6441;p83"/>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2" name="Google Shape;6442;p83"/>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3" name="Google Shape;6443;p83"/>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4" name="Google Shape;6444;p83"/>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5" name="Google Shape;6445;p83"/>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6" name="Google Shape;6446;p83"/>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47" name="Google Shape;6447;p83"/>
          <p:cNvGrpSpPr/>
          <p:nvPr/>
        </p:nvGrpSpPr>
        <p:grpSpPr>
          <a:xfrm>
            <a:off x="1260167" y="2287103"/>
            <a:ext cx="298169" cy="339253"/>
            <a:chOff x="1529350" y="258825"/>
            <a:chExt cx="423475" cy="481825"/>
          </a:xfrm>
        </p:grpSpPr>
        <p:sp>
          <p:nvSpPr>
            <p:cNvPr id="6448" name="Google Shape;6448;p83"/>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49" name="Google Shape;6449;p83"/>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0" name="Google Shape;6450;p83"/>
          <p:cNvGrpSpPr/>
          <p:nvPr/>
        </p:nvGrpSpPr>
        <p:grpSpPr>
          <a:xfrm>
            <a:off x="2102437" y="2287102"/>
            <a:ext cx="298169" cy="339253"/>
            <a:chOff x="2707500" y="249400"/>
            <a:chExt cx="423475" cy="481825"/>
          </a:xfrm>
        </p:grpSpPr>
        <p:sp>
          <p:nvSpPr>
            <p:cNvPr id="6451" name="Google Shape;6451;p83"/>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2" name="Google Shape;6452;p83"/>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53" name="Google Shape;6453;p83"/>
          <p:cNvGrpSpPr/>
          <p:nvPr/>
        </p:nvGrpSpPr>
        <p:grpSpPr>
          <a:xfrm>
            <a:off x="2516052" y="2287428"/>
            <a:ext cx="305386" cy="338602"/>
            <a:chOff x="3300325" y="249875"/>
            <a:chExt cx="433725" cy="480900"/>
          </a:xfrm>
        </p:grpSpPr>
        <p:sp>
          <p:nvSpPr>
            <p:cNvPr id="6454" name="Google Shape;6454;p83"/>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5" name="Google Shape;6455;p83"/>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6" name="Google Shape;6456;p83"/>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7" name="Google Shape;6457;p83"/>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8" name="Google Shape;6458;p83"/>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59" name="Google Shape;6459;p83"/>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0" name="Google Shape;6460;p83"/>
          <p:cNvGrpSpPr/>
          <p:nvPr/>
        </p:nvGrpSpPr>
        <p:grpSpPr>
          <a:xfrm>
            <a:off x="1653142" y="2367273"/>
            <a:ext cx="340890" cy="178912"/>
            <a:chOff x="2084325" y="363300"/>
            <a:chExt cx="484150" cy="254100"/>
          </a:xfrm>
        </p:grpSpPr>
        <p:sp>
          <p:nvSpPr>
            <p:cNvPr id="6461" name="Google Shape;6461;p83"/>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2" name="Google Shape;6462;p83"/>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63" name="Google Shape;6463;p83"/>
          <p:cNvGrpSpPr/>
          <p:nvPr/>
        </p:nvGrpSpPr>
        <p:grpSpPr>
          <a:xfrm>
            <a:off x="2905137" y="2287349"/>
            <a:ext cx="352349" cy="338760"/>
            <a:chOff x="3854700" y="249750"/>
            <a:chExt cx="500425" cy="481125"/>
          </a:xfrm>
        </p:grpSpPr>
        <p:sp>
          <p:nvSpPr>
            <p:cNvPr id="6464" name="Google Shape;6464;p83"/>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5" name="Google Shape;6465;p83"/>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6" name="Google Shape;6466;p83"/>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7" name="Google Shape;6467;p83"/>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8" name="Google Shape;6468;p83"/>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69" name="Google Shape;6469;p83"/>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0" name="Google Shape;6470;p83"/>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1" name="Google Shape;6471;p83"/>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2" name="Google Shape;6472;p83"/>
          <p:cNvGrpSpPr/>
          <p:nvPr/>
        </p:nvGrpSpPr>
        <p:grpSpPr>
          <a:xfrm>
            <a:off x="3323126" y="2287349"/>
            <a:ext cx="352349" cy="338760"/>
            <a:chOff x="4447550" y="249750"/>
            <a:chExt cx="500425" cy="481125"/>
          </a:xfrm>
        </p:grpSpPr>
        <p:sp>
          <p:nvSpPr>
            <p:cNvPr id="6473" name="Google Shape;6473;p83"/>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4" name="Google Shape;6474;p83"/>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5" name="Google Shape;6475;p83"/>
          <p:cNvGrpSpPr/>
          <p:nvPr/>
        </p:nvGrpSpPr>
        <p:grpSpPr>
          <a:xfrm>
            <a:off x="3752328" y="2287102"/>
            <a:ext cx="339253" cy="339253"/>
            <a:chOff x="5049725" y="249400"/>
            <a:chExt cx="481825" cy="481825"/>
          </a:xfrm>
        </p:grpSpPr>
        <p:sp>
          <p:nvSpPr>
            <p:cNvPr id="6476" name="Google Shape;6476;p83"/>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77" name="Google Shape;6477;p83"/>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78" name="Google Shape;6478;p83"/>
          <p:cNvGrpSpPr/>
          <p:nvPr/>
        </p:nvGrpSpPr>
        <p:grpSpPr>
          <a:xfrm>
            <a:off x="4166269" y="2287102"/>
            <a:ext cx="339253" cy="339253"/>
            <a:chOff x="5660400" y="238125"/>
            <a:chExt cx="481825" cy="481825"/>
          </a:xfrm>
        </p:grpSpPr>
        <p:sp>
          <p:nvSpPr>
            <p:cNvPr id="6479" name="Google Shape;6479;p83"/>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0" name="Google Shape;6480;p83"/>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1" name="Google Shape;6481;p83"/>
          <p:cNvGrpSpPr/>
          <p:nvPr/>
        </p:nvGrpSpPr>
        <p:grpSpPr>
          <a:xfrm>
            <a:off x="4582955" y="2287102"/>
            <a:ext cx="339253" cy="339253"/>
            <a:chOff x="6235400" y="249400"/>
            <a:chExt cx="481825" cy="481825"/>
          </a:xfrm>
        </p:grpSpPr>
        <p:sp>
          <p:nvSpPr>
            <p:cNvPr id="6482" name="Google Shape;6482;p83"/>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3" name="Google Shape;6483;p83"/>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4" name="Google Shape;6484;p83"/>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5" name="Google Shape;6485;p83"/>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6" name="Google Shape;6486;p83"/>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87" name="Google Shape;6487;p83"/>
          <p:cNvGrpSpPr/>
          <p:nvPr/>
        </p:nvGrpSpPr>
        <p:grpSpPr>
          <a:xfrm>
            <a:off x="821301" y="2731810"/>
            <a:ext cx="340204" cy="298116"/>
            <a:chOff x="899850" y="871450"/>
            <a:chExt cx="483175" cy="423400"/>
          </a:xfrm>
        </p:grpSpPr>
        <p:sp>
          <p:nvSpPr>
            <p:cNvPr id="6488" name="Google Shape;6488;p83"/>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89" name="Google Shape;6489;p83"/>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0" name="Google Shape;6490;p83"/>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1" name="Google Shape;6491;p83"/>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492" name="Google Shape;6492;p83"/>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493" name="Google Shape;6493;p83"/>
          <p:cNvGrpSpPr/>
          <p:nvPr/>
        </p:nvGrpSpPr>
        <p:grpSpPr>
          <a:xfrm>
            <a:off x="1653301" y="2711232"/>
            <a:ext cx="340573" cy="339271"/>
            <a:chOff x="2085450" y="842250"/>
            <a:chExt cx="483700" cy="481850"/>
          </a:xfrm>
        </p:grpSpPr>
        <p:sp>
          <p:nvSpPr>
            <p:cNvPr id="6494" name="Google Shape;6494;p83"/>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5" name="Google Shape;6495;p83"/>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6" name="Google Shape;6496;p83"/>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497" name="Google Shape;6497;p83"/>
          <p:cNvGrpSpPr/>
          <p:nvPr/>
        </p:nvGrpSpPr>
        <p:grpSpPr>
          <a:xfrm>
            <a:off x="2081868" y="2711241"/>
            <a:ext cx="339306" cy="339253"/>
            <a:chOff x="2685825" y="840375"/>
            <a:chExt cx="481900" cy="481825"/>
          </a:xfrm>
        </p:grpSpPr>
        <p:sp>
          <p:nvSpPr>
            <p:cNvPr id="6498" name="Google Shape;6498;p83"/>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499" name="Google Shape;6499;p83"/>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00" name="Google Shape;6500;p83"/>
          <p:cNvGrpSpPr/>
          <p:nvPr/>
        </p:nvGrpSpPr>
        <p:grpSpPr>
          <a:xfrm>
            <a:off x="2493529" y="2710924"/>
            <a:ext cx="350431" cy="339887"/>
            <a:chOff x="3270675" y="841800"/>
            <a:chExt cx="497700" cy="482725"/>
          </a:xfrm>
        </p:grpSpPr>
        <p:sp>
          <p:nvSpPr>
            <p:cNvPr id="6501" name="Google Shape;6501;p83"/>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2" name="Google Shape;6502;p83"/>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3" name="Google Shape;6503;p83"/>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504" name="Google Shape;6504;p83"/>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505" name="Google Shape;6505;p83"/>
          <p:cNvGrpSpPr/>
          <p:nvPr/>
        </p:nvGrpSpPr>
        <p:grpSpPr>
          <a:xfrm>
            <a:off x="3329675" y="2731783"/>
            <a:ext cx="339253" cy="298169"/>
            <a:chOff x="4467200" y="877100"/>
            <a:chExt cx="481825" cy="423475"/>
          </a:xfrm>
        </p:grpSpPr>
        <p:sp>
          <p:nvSpPr>
            <p:cNvPr id="6506" name="Google Shape;6506;p83"/>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7" name="Google Shape;6507;p83"/>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8" name="Google Shape;6508;p83"/>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09" name="Google Shape;6509;p83"/>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0" name="Google Shape;6510;p83"/>
          <p:cNvGrpSpPr/>
          <p:nvPr/>
        </p:nvGrpSpPr>
        <p:grpSpPr>
          <a:xfrm>
            <a:off x="3744565" y="2711232"/>
            <a:ext cx="354778" cy="339271"/>
            <a:chOff x="5045500" y="842250"/>
            <a:chExt cx="503875" cy="481850"/>
          </a:xfrm>
        </p:grpSpPr>
        <p:sp>
          <p:nvSpPr>
            <p:cNvPr id="6511" name="Google Shape;6511;p83"/>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2" name="Google Shape;6512;p83"/>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13" name="Google Shape;6513;p83"/>
          <p:cNvGrpSpPr/>
          <p:nvPr/>
        </p:nvGrpSpPr>
        <p:grpSpPr>
          <a:xfrm>
            <a:off x="4167413" y="2737451"/>
            <a:ext cx="336965" cy="286833"/>
            <a:chOff x="5645200" y="879425"/>
            <a:chExt cx="478575" cy="407375"/>
          </a:xfrm>
        </p:grpSpPr>
        <p:sp>
          <p:nvSpPr>
            <p:cNvPr id="6514" name="Google Shape;6514;p83"/>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5" name="Google Shape;6515;p83"/>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6" name="Google Shape;6516;p83"/>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7" name="Google Shape;6517;p83"/>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8" name="Google Shape;6518;p83"/>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19" name="Google Shape;6519;p83"/>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0" name="Google Shape;6520;p83"/>
          <p:cNvGrpSpPr/>
          <p:nvPr/>
        </p:nvGrpSpPr>
        <p:grpSpPr>
          <a:xfrm>
            <a:off x="4603488" y="2711241"/>
            <a:ext cx="298186" cy="339253"/>
            <a:chOff x="6264525" y="842250"/>
            <a:chExt cx="423500" cy="481825"/>
          </a:xfrm>
        </p:grpSpPr>
        <p:sp>
          <p:nvSpPr>
            <p:cNvPr id="6521" name="Google Shape;6521;p83"/>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2" name="Google Shape;6522;p83"/>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3" name="Google Shape;6523;p83"/>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4" name="Google Shape;6524;p83"/>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5" name="Google Shape;6525;p83"/>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6" name="Google Shape;6526;p83"/>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27" name="Google Shape;6527;p83"/>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28" name="Google Shape;6528;p83"/>
          <p:cNvGrpSpPr/>
          <p:nvPr/>
        </p:nvGrpSpPr>
        <p:grpSpPr>
          <a:xfrm>
            <a:off x="821776" y="3125895"/>
            <a:ext cx="339253" cy="339253"/>
            <a:chOff x="900750" y="1436075"/>
            <a:chExt cx="481825" cy="481825"/>
          </a:xfrm>
        </p:grpSpPr>
        <p:sp>
          <p:nvSpPr>
            <p:cNvPr id="6529" name="Google Shape;6529;p83"/>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0" name="Google Shape;6530;p83"/>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1" name="Google Shape;6531;p83"/>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2" name="Google Shape;6532;p83"/>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3" name="Google Shape;6533;p83"/>
          <p:cNvGrpSpPr/>
          <p:nvPr/>
        </p:nvGrpSpPr>
        <p:grpSpPr>
          <a:xfrm>
            <a:off x="1239624" y="3186183"/>
            <a:ext cx="339253" cy="218676"/>
            <a:chOff x="1492675" y="1520750"/>
            <a:chExt cx="481825" cy="310575"/>
          </a:xfrm>
        </p:grpSpPr>
        <p:sp>
          <p:nvSpPr>
            <p:cNvPr id="6534" name="Google Shape;6534;p83"/>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5" name="Google Shape;6535;p83"/>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36" name="Google Shape;6536;p83"/>
          <p:cNvGrpSpPr/>
          <p:nvPr/>
        </p:nvGrpSpPr>
        <p:grpSpPr>
          <a:xfrm>
            <a:off x="1647421" y="3125877"/>
            <a:ext cx="352332" cy="339288"/>
            <a:chOff x="2071000" y="1435025"/>
            <a:chExt cx="500400" cy="481875"/>
          </a:xfrm>
        </p:grpSpPr>
        <p:sp>
          <p:nvSpPr>
            <p:cNvPr id="6537" name="Google Shape;6537;p83"/>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8" name="Google Shape;6538;p83"/>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39" name="Google Shape;6539;p83"/>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0" name="Google Shape;6540;p83"/>
          <p:cNvGrpSpPr/>
          <p:nvPr/>
        </p:nvGrpSpPr>
        <p:grpSpPr>
          <a:xfrm>
            <a:off x="2075584" y="3146709"/>
            <a:ext cx="351874" cy="297623"/>
            <a:chOff x="2678350" y="1464650"/>
            <a:chExt cx="499750" cy="422700"/>
          </a:xfrm>
        </p:grpSpPr>
        <p:sp>
          <p:nvSpPr>
            <p:cNvPr id="6541" name="Google Shape;6541;p83"/>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2" name="Google Shape;6542;p83"/>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3" name="Google Shape;6543;p83"/>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4" name="Google Shape;6544;p83"/>
          <p:cNvGrpSpPr/>
          <p:nvPr/>
        </p:nvGrpSpPr>
        <p:grpSpPr>
          <a:xfrm>
            <a:off x="2499118" y="3125895"/>
            <a:ext cx="339253" cy="339253"/>
            <a:chOff x="3271200" y="1435075"/>
            <a:chExt cx="481825" cy="481825"/>
          </a:xfrm>
        </p:grpSpPr>
        <p:sp>
          <p:nvSpPr>
            <p:cNvPr id="6545" name="Google Shape;6545;p83"/>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6" name="Google Shape;6546;p83"/>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47" name="Google Shape;6547;p83"/>
          <p:cNvGrpSpPr/>
          <p:nvPr/>
        </p:nvGrpSpPr>
        <p:grpSpPr>
          <a:xfrm>
            <a:off x="2909591" y="3125877"/>
            <a:ext cx="343442" cy="339288"/>
            <a:chOff x="3858100" y="1435075"/>
            <a:chExt cx="487775" cy="481875"/>
          </a:xfrm>
        </p:grpSpPr>
        <p:sp>
          <p:nvSpPr>
            <p:cNvPr id="6548" name="Google Shape;6548;p83"/>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49" name="Google Shape;6549;p83"/>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0" name="Google Shape;6550;p83"/>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1" name="Google Shape;6551;p83"/>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2" name="Google Shape;6552;p83"/>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53" name="Google Shape;6553;p83"/>
          <p:cNvGrpSpPr/>
          <p:nvPr/>
        </p:nvGrpSpPr>
        <p:grpSpPr>
          <a:xfrm>
            <a:off x="3329674" y="3125895"/>
            <a:ext cx="339253" cy="339253"/>
            <a:chOff x="4456875" y="1435075"/>
            <a:chExt cx="481825" cy="481825"/>
          </a:xfrm>
        </p:grpSpPr>
        <p:sp>
          <p:nvSpPr>
            <p:cNvPr id="6554" name="Google Shape;6554;p83"/>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5" name="Google Shape;6555;p83"/>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6" name="Google Shape;6556;p83"/>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7" name="Google Shape;6557;p83"/>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8" name="Google Shape;6558;p83"/>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59" name="Google Shape;6559;p83"/>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0" name="Google Shape;6560;p83"/>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1" name="Google Shape;6561;p83"/>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2" name="Google Shape;6562;p83"/>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3" name="Google Shape;6563;p83"/>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4" name="Google Shape;6564;p83"/>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5" name="Google Shape;6565;p83"/>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6" name="Google Shape;6566;p83"/>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7" name="Google Shape;6567;p83"/>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8" name="Google Shape;6568;p83"/>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69" name="Google Shape;6569;p83"/>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0" name="Google Shape;6570;p83"/>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1" name="Google Shape;6571;p83"/>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2" name="Google Shape;6572;p83"/>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3" name="Google Shape;6573;p83"/>
          <p:cNvGrpSpPr/>
          <p:nvPr/>
        </p:nvGrpSpPr>
        <p:grpSpPr>
          <a:xfrm>
            <a:off x="3750665" y="3125886"/>
            <a:ext cx="342580" cy="339271"/>
            <a:chOff x="5049725" y="1435050"/>
            <a:chExt cx="486550" cy="481850"/>
          </a:xfrm>
        </p:grpSpPr>
        <p:sp>
          <p:nvSpPr>
            <p:cNvPr id="6574" name="Google Shape;6574;p83"/>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5" name="Google Shape;6575;p83"/>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6" name="Google Shape;6576;p83"/>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77" name="Google Shape;6577;p83"/>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78" name="Google Shape;6578;p83"/>
          <p:cNvGrpSpPr/>
          <p:nvPr/>
        </p:nvGrpSpPr>
        <p:grpSpPr>
          <a:xfrm>
            <a:off x="4166216" y="3125895"/>
            <a:ext cx="339359" cy="339253"/>
            <a:chOff x="5642475" y="1435075"/>
            <a:chExt cx="481975" cy="481825"/>
          </a:xfrm>
        </p:grpSpPr>
        <p:sp>
          <p:nvSpPr>
            <p:cNvPr id="6579" name="Google Shape;6579;p83"/>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0" name="Google Shape;6580;p83"/>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1" name="Google Shape;6581;p83"/>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2" name="Google Shape;6582;p83"/>
          <p:cNvGrpSpPr/>
          <p:nvPr/>
        </p:nvGrpSpPr>
        <p:grpSpPr>
          <a:xfrm>
            <a:off x="4580702" y="3125886"/>
            <a:ext cx="343759" cy="339271"/>
            <a:chOff x="6232000" y="1435050"/>
            <a:chExt cx="488225" cy="481850"/>
          </a:xfrm>
        </p:grpSpPr>
        <p:sp>
          <p:nvSpPr>
            <p:cNvPr id="6583" name="Google Shape;6583;p83"/>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4" name="Google Shape;6584;p83"/>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5" name="Google Shape;6585;p83"/>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6" name="Google Shape;6586;p83"/>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87" name="Google Shape;6587;p83"/>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88" name="Google Shape;6588;p83"/>
          <p:cNvGrpSpPr/>
          <p:nvPr/>
        </p:nvGrpSpPr>
        <p:grpSpPr>
          <a:xfrm>
            <a:off x="841438" y="3539545"/>
            <a:ext cx="299929" cy="337792"/>
            <a:chOff x="924450" y="2028975"/>
            <a:chExt cx="425975" cy="479750"/>
          </a:xfrm>
        </p:grpSpPr>
        <p:sp>
          <p:nvSpPr>
            <p:cNvPr id="6589" name="Google Shape;6589;p83"/>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0" name="Google Shape;6590;p83"/>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1" name="Google Shape;6591;p83"/>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2" name="Google Shape;6592;p83"/>
          <p:cNvGrpSpPr/>
          <p:nvPr/>
        </p:nvGrpSpPr>
        <p:grpSpPr>
          <a:xfrm>
            <a:off x="1653934" y="3559347"/>
            <a:ext cx="339306" cy="298186"/>
            <a:chOff x="2085450" y="2057100"/>
            <a:chExt cx="481900" cy="423500"/>
          </a:xfrm>
        </p:grpSpPr>
        <p:sp>
          <p:nvSpPr>
            <p:cNvPr id="6593" name="Google Shape;6593;p83"/>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4" name="Google Shape;6594;p83"/>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5" name="Google Shape;6595;p83"/>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596" name="Google Shape;6596;p83"/>
          <p:cNvGrpSpPr/>
          <p:nvPr/>
        </p:nvGrpSpPr>
        <p:grpSpPr>
          <a:xfrm>
            <a:off x="2081868" y="3582592"/>
            <a:ext cx="339306" cy="251698"/>
            <a:chOff x="2678275" y="2090100"/>
            <a:chExt cx="481900" cy="357475"/>
          </a:xfrm>
        </p:grpSpPr>
        <p:sp>
          <p:nvSpPr>
            <p:cNvPr id="6597" name="Google Shape;6597;p83"/>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8" name="Google Shape;6598;p83"/>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599" name="Google Shape;6599;p83"/>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0" name="Google Shape;6600;p83"/>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1" name="Google Shape;6601;p83"/>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02" name="Google Shape;6602;p83"/>
          <p:cNvGrpSpPr/>
          <p:nvPr/>
        </p:nvGrpSpPr>
        <p:grpSpPr>
          <a:xfrm>
            <a:off x="2559072" y="3594790"/>
            <a:ext cx="219345" cy="227301"/>
            <a:chOff x="3357325" y="2093500"/>
            <a:chExt cx="311525" cy="322825"/>
          </a:xfrm>
        </p:grpSpPr>
        <p:sp>
          <p:nvSpPr>
            <p:cNvPr id="6603" name="Google Shape;6603;p83"/>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4" name="Google Shape;6604;p83"/>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5" name="Google Shape;6605;p83"/>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06" name="Google Shape;6606;p83"/>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07" name="Google Shape;6607;p83"/>
          <p:cNvGrpSpPr/>
          <p:nvPr/>
        </p:nvGrpSpPr>
        <p:grpSpPr>
          <a:xfrm>
            <a:off x="3353262" y="3538814"/>
            <a:ext cx="292078" cy="339253"/>
            <a:chOff x="4492800" y="2027925"/>
            <a:chExt cx="414825" cy="481825"/>
          </a:xfrm>
        </p:grpSpPr>
        <p:sp>
          <p:nvSpPr>
            <p:cNvPr id="6608" name="Google Shape;6608;p83"/>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09" name="Google Shape;6609;p83"/>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0" name="Google Shape;6610;p83"/>
          <p:cNvGrpSpPr/>
          <p:nvPr/>
        </p:nvGrpSpPr>
        <p:grpSpPr>
          <a:xfrm>
            <a:off x="3752354" y="3538805"/>
            <a:ext cx="339200" cy="339271"/>
            <a:chOff x="5049725" y="2027900"/>
            <a:chExt cx="481750" cy="481850"/>
          </a:xfrm>
        </p:grpSpPr>
        <p:sp>
          <p:nvSpPr>
            <p:cNvPr id="6611" name="Google Shape;6611;p83"/>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2" name="Google Shape;6612;p83"/>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3" name="Google Shape;6613;p83"/>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4" name="Google Shape;6614;p83"/>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5" name="Google Shape;6615;p83"/>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6" name="Google Shape;6616;p83"/>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7" name="Google Shape;6617;p83"/>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18" name="Google Shape;6618;p83"/>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19" name="Google Shape;6619;p83"/>
          <p:cNvGrpSpPr/>
          <p:nvPr/>
        </p:nvGrpSpPr>
        <p:grpSpPr>
          <a:xfrm>
            <a:off x="4225950" y="3538893"/>
            <a:ext cx="219890" cy="339095"/>
            <a:chOff x="5726350" y="2028150"/>
            <a:chExt cx="312300" cy="481600"/>
          </a:xfrm>
        </p:grpSpPr>
        <p:sp>
          <p:nvSpPr>
            <p:cNvPr id="6620" name="Google Shape;6620;p83"/>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1" name="Google Shape;6621;p83"/>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2" name="Google Shape;6622;p83"/>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3" name="Google Shape;6623;p83"/>
          <p:cNvGrpSpPr/>
          <p:nvPr/>
        </p:nvGrpSpPr>
        <p:grpSpPr>
          <a:xfrm>
            <a:off x="4586141" y="3542000"/>
            <a:ext cx="332881" cy="332881"/>
            <a:chOff x="6239925" y="2032450"/>
            <a:chExt cx="472775" cy="472775"/>
          </a:xfrm>
        </p:grpSpPr>
        <p:sp>
          <p:nvSpPr>
            <p:cNvPr id="6624" name="Google Shape;6624;p83"/>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5" name="Google Shape;6625;p83"/>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26" name="Google Shape;6626;p83"/>
          <p:cNvGrpSpPr/>
          <p:nvPr/>
        </p:nvGrpSpPr>
        <p:grpSpPr>
          <a:xfrm>
            <a:off x="5035233" y="2364092"/>
            <a:ext cx="334641" cy="185425"/>
            <a:chOff x="903075" y="2730000"/>
            <a:chExt cx="475275" cy="263350"/>
          </a:xfrm>
        </p:grpSpPr>
        <p:sp>
          <p:nvSpPr>
            <p:cNvPr id="6627" name="Google Shape;6627;p83"/>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8" name="Google Shape;6628;p83"/>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29" name="Google Shape;6629;p83"/>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0" name="Google Shape;6630;p83"/>
          <p:cNvGrpSpPr/>
          <p:nvPr/>
        </p:nvGrpSpPr>
        <p:grpSpPr>
          <a:xfrm>
            <a:off x="1239624" y="3538814"/>
            <a:ext cx="339253" cy="339253"/>
            <a:chOff x="1492675" y="2027925"/>
            <a:chExt cx="481825" cy="481825"/>
          </a:xfrm>
        </p:grpSpPr>
        <p:sp>
          <p:nvSpPr>
            <p:cNvPr id="6631" name="Google Shape;6631;p83"/>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2" name="Google Shape;6632;p83"/>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3" name="Google Shape;6633;p83"/>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4" name="Google Shape;6634;p83"/>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5" name="Google Shape;6635;p83"/>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36" name="Google Shape;6636;p83"/>
          <p:cNvGrpSpPr/>
          <p:nvPr/>
        </p:nvGrpSpPr>
        <p:grpSpPr>
          <a:xfrm>
            <a:off x="5466000" y="2287178"/>
            <a:ext cx="339253" cy="339253"/>
            <a:chOff x="1492675" y="2620775"/>
            <a:chExt cx="481825" cy="481825"/>
          </a:xfrm>
        </p:grpSpPr>
        <p:sp>
          <p:nvSpPr>
            <p:cNvPr id="6637" name="Google Shape;6637;p83"/>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38" name="Google Shape;6638;p83"/>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39" name="Google Shape;6639;p83"/>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40" name="Google Shape;6640;p83"/>
          <p:cNvGrpSpPr/>
          <p:nvPr/>
        </p:nvGrpSpPr>
        <p:grpSpPr>
          <a:xfrm>
            <a:off x="6289754" y="2303161"/>
            <a:ext cx="333585" cy="307287"/>
            <a:chOff x="2682350" y="2643425"/>
            <a:chExt cx="473775" cy="436425"/>
          </a:xfrm>
        </p:grpSpPr>
        <p:sp>
          <p:nvSpPr>
            <p:cNvPr id="6641" name="Google Shape;6641;p83"/>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2" name="Google Shape;6642;p83"/>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3" name="Google Shape;6643;p83"/>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4" name="Google Shape;6644;p83"/>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5" name="Google Shape;6645;p83"/>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6" name="Google Shape;6646;p83"/>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47" name="Google Shape;6647;p83"/>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48" name="Google Shape;6648;p83"/>
          <p:cNvGrpSpPr/>
          <p:nvPr/>
        </p:nvGrpSpPr>
        <p:grpSpPr>
          <a:xfrm>
            <a:off x="6755243" y="2287178"/>
            <a:ext cx="238531" cy="339253"/>
            <a:chOff x="3342725" y="2620775"/>
            <a:chExt cx="338775" cy="481825"/>
          </a:xfrm>
        </p:grpSpPr>
        <p:sp>
          <p:nvSpPr>
            <p:cNvPr id="6649" name="Google Shape;6649;p83"/>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0" name="Google Shape;6650;p83"/>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1" name="Google Shape;6651;p83"/>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2" name="Google Shape;6652;p83"/>
          <p:cNvGrpSpPr/>
          <p:nvPr/>
        </p:nvGrpSpPr>
        <p:grpSpPr>
          <a:xfrm>
            <a:off x="7148994" y="2287178"/>
            <a:ext cx="278296" cy="339253"/>
            <a:chOff x="3907325" y="2620775"/>
            <a:chExt cx="395250" cy="481825"/>
          </a:xfrm>
        </p:grpSpPr>
        <p:sp>
          <p:nvSpPr>
            <p:cNvPr id="6653" name="Google Shape;6653;p83"/>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4" name="Google Shape;6654;p83"/>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5" name="Google Shape;6655;p83"/>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6" name="Google Shape;6656;p83"/>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57" name="Google Shape;6657;p83"/>
          <p:cNvGrpSpPr/>
          <p:nvPr/>
        </p:nvGrpSpPr>
        <p:grpSpPr>
          <a:xfrm>
            <a:off x="7542181" y="2297783"/>
            <a:ext cx="339253" cy="318042"/>
            <a:chOff x="4456875" y="2635825"/>
            <a:chExt cx="481825" cy="451700"/>
          </a:xfrm>
        </p:grpSpPr>
        <p:sp>
          <p:nvSpPr>
            <p:cNvPr id="6658" name="Google Shape;6658;p83"/>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59" name="Google Shape;6659;p83"/>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0" name="Google Shape;6660;p83"/>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1" name="Google Shape;6661;p83"/>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2" name="Google Shape;6662;p83"/>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3" name="Google Shape;6663;p83"/>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4" name="Google Shape;6664;p83"/>
          <p:cNvGrpSpPr/>
          <p:nvPr/>
        </p:nvGrpSpPr>
        <p:grpSpPr>
          <a:xfrm>
            <a:off x="7967105" y="2297783"/>
            <a:ext cx="339253" cy="318042"/>
            <a:chOff x="5049725" y="2635825"/>
            <a:chExt cx="481825" cy="451700"/>
          </a:xfrm>
        </p:grpSpPr>
        <p:sp>
          <p:nvSpPr>
            <p:cNvPr id="6665" name="Google Shape;6665;p83"/>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6" name="Google Shape;6666;p83"/>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67" name="Google Shape;6667;p83"/>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68" name="Google Shape;6668;p83"/>
          <p:cNvGrpSpPr/>
          <p:nvPr/>
        </p:nvGrpSpPr>
        <p:grpSpPr>
          <a:xfrm>
            <a:off x="2211475" y="3952243"/>
            <a:ext cx="338566" cy="338373"/>
            <a:chOff x="5643000" y="2621375"/>
            <a:chExt cx="480850" cy="480575"/>
          </a:xfrm>
        </p:grpSpPr>
        <p:sp>
          <p:nvSpPr>
            <p:cNvPr id="6669" name="Google Shape;6669;p83"/>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0" name="Google Shape;6670;p83"/>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1" name="Google Shape;6671;p83"/>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2" name="Google Shape;6672;p83"/>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3" name="Google Shape;6673;p83"/>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4" name="Google Shape;6674;p83"/>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5" name="Google Shape;6675;p83"/>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76" name="Google Shape;6676;p83"/>
          <p:cNvGrpSpPr/>
          <p:nvPr/>
        </p:nvGrpSpPr>
        <p:grpSpPr>
          <a:xfrm>
            <a:off x="4032695" y="3951803"/>
            <a:ext cx="339359" cy="339253"/>
            <a:chOff x="6235250" y="2620775"/>
            <a:chExt cx="481975" cy="481825"/>
          </a:xfrm>
        </p:grpSpPr>
        <p:sp>
          <p:nvSpPr>
            <p:cNvPr id="6677" name="Google Shape;6677;p83"/>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8" name="Google Shape;6678;p83"/>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79" name="Google Shape;6679;p83"/>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0" name="Google Shape;6680;p83"/>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1" name="Google Shape;6681;p83"/>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82" name="Google Shape;6682;p83"/>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83" name="Google Shape;6683;p83"/>
          <p:cNvGrpSpPr/>
          <p:nvPr/>
        </p:nvGrpSpPr>
        <p:grpSpPr>
          <a:xfrm>
            <a:off x="5465078" y="2711317"/>
            <a:ext cx="341101" cy="339253"/>
            <a:chOff x="1535000" y="3223325"/>
            <a:chExt cx="484450" cy="481825"/>
          </a:xfrm>
        </p:grpSpPr>
        <p:sp>
          <p:nvSpPr>
            <p:cNvPr id="6684" name="Google Shape;6684;p83"/>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5" name="Google Shape;6685;p83"/>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6" name="Google Shape;6686;p83"/>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87" name="Google Shape;6687;p83"/>
          <p:cNvGrpSpPr/>
          <p:nvPr/>
        </p:nvGrpSpPr>
        <p:grpSpPr>
          <a:xfrm>
            <a:off x="5872645" y="2746618"/>
            <a:ext cx="339253" cy="268649"/>
            <a:chOff x="2085525" y="3263750"/>
            <a:chExt cx="481825" cy="381550"/>
          </a:xfrm>
        </p:grpSpPr>
        <p:sp>
          <p:nvSpPr>
            <p:cNvPr id="6688" name="Google Shape;6688;p83"/>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89" name="Google Shape;6689;p83"/>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0" name="Google Shape;6690;p83"/>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1" name="Google Shape;6691;p83"/>
          <p:cNvGrpSpPr/>
          <p:nvPr/>
        </p:nvGrpSpPr>
        <p:grpSpPr>
          <a:xfrm>
            <a:off x="6704407" y="2711308"/>
            <a:ext cx="340204" cy="339271"/>
            <a:chOff x="3270450" y="3213625"/>
            <a:chExt cx="483175" cy="481850"/>
          </a:xfrm>
        </p:grpSpPr>
        <p:sp>
          <p:nvSpPr>
            <p:cNvPr id="6692" name="Google Shape;6692;p83"/>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3" name="Google Shape;6693;p83"/>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694" name="Google Shape;6694;p83"/>
          <p:cNvGrpSpPr/>
          <p:nvPr/>
        </p:nvGrpSpPr>
        <p:grpSpPr>
          <a:xfrm>
            <a:off x="7203676" y="2711317"/>
            <a:ext cx="168931" cy="339253"/>
            <a:chOff x="3984950" y="3213600"/>
            <a:chExt cx="239925" cy="481825"/>
          </a:xfrm>
        </p:grpSpPr>
        <p:sp>
          <p:nvSpPr>
            <p:cNvPr id="6695" name="Google Shape;6695;p83"/>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6" name="Google Shape;6696;p83"/>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697" name="Google Shape;6697;p83"/>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698" name="Google Shape;6698;p83"/>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699" name="Google Shape;6699;p83"/>
          <p:cNvGrpSpPr/>
          <p:nvPr/>
        </p:nvGrpSpPr>
        <p:grpSpPr>
          <a:xfrm>
            <a:off x="1736111" y="3981487"/>
            <a:ext cx="355218" cy="279880"/>
            <a:chOff x="5629975" y="3255775"/>
            <a:chExt cx="504500" cy="397500"/>
          </a:xfrm>
        </p:grpSpPr>
        <p:sp>
          <p:nvSpPr>
            <p:cNvPr id="6700" name="Google Shape;6700;p83"/>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1" name="Google Shape;6701;p83"/>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2" name="Google Shape;6702;p83"/>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3" name="Google Shape;6703;p83"/>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4" name="Google Shape;6704;p83"/>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05" name="Google Shape;6705;p83"/>
          <p:cNvGrpSpPr/>
          <p:nvPr/>
        </p:nvGrpSpPr>
        <p:grpSpPr>
          <a:xfrm>
            <a:off x="3572294" y="3981593"/>
            <a:ext cx="340256" cy="279669"/>
            <a:chOff x="6234950" y="3255925"/>
            <a:chExt cx="483250" cy="397200"/>
          </a:xfrm>
        </p:grpSpPr>
        <p:sp>
          <p:nvSpPr>
            <p:cNvPr id="6706" name="Google Shape;6706;p83"/>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7" name="Google Shape;6707;p83"/>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8" name="Google Shape;6708;p83"/>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09" name="Google Shape;6709;p83"/>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0" name="Google Shape;6710;p83"/>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1" name="Google Shape;6711;p83"/>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2" name="Google Shape;6712;p83"/>
          <p:cNvGrpSpPr/>
          <p:nvPr/>
        </p:nvGrpSpPr>
        <p:grpSpPr>
          <a:xfrm>
            <a:off x="5043532" y="3125970"/>
            <a:ext cx="318042" cy="339253"/>
            <a:chOff x="914900" y="3806450"/>
            <a:chExt cx="451700" cy="481825"/>
          </a:xfrm>
        </p:grpSpPr>
        <p:sp>
          <p:nvSpPr>
            <p:cNvPr id="6713" name="Google Shape;6713;p83"/>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4" name="Google Shape;6714;p83"/>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5" name="Google Shape;6715;p83"/>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6" name="Google Shape;6716;p83"/>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17" name="Google Shape;6717;p83"/>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18" name="Google Shape;6718;p83"/>
          <p:cNvGrpSpPr/>
          <p:nvPr/>
        </p:nvGrpSpPr>
        <p:grpSpPr>
          <a:xfrm>
            <a:off x="5462454" y="3125785"/>
            <a:ext cx="346347" cy="339623"/>
            <a:chOff x="1490050" y="3805975"/>
            <a:chExt cx="491900" cy="482350"/>
          </a:xfrm>
        </p:grpSpPr>
        <p:sp>
          <p:nvSpPr>
            <p:cNvPr id="6719" name="Google Shape;6719;p83"/>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0" name="Google Shape;6720;p83"/>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1" name="Google Shape;6721;p83"/>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2" name="Google Shape;6722;p83"/>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3" name="Google Shape;6723;p83"/>
          <p:cNvGrpSpPr/>
          <p:nvPr/>
        </p:nvGrpSpPr>
        <p:grpSpPr>
          <a:xfrm>
            <a:off x="5886322" y="3125970"/>
            <a:ext cx="311899" cy="339253"/>
            <a:chOff x="2104275" y="3806450"/>
            <a:chExt cx="442975" cy="481825"/>
          </a:xfrm>
        </p:grpSpPr>
        <p:sp>
          <p:nvSpPr>
            <p:cNvPr id="6724" name="Google Shape;6724;p83"/>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5" name="Google Shape;6725;p83"/>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6" name="Google Shape;6726;p83"/>
          <p:cNvGrpSpPr/>
          <p:nvPr/>
        </p:nvGrpSpPr>
        <p:grpSpPr>
          <a:xfrm>
            <a:off x="6309839" y="3125970"/>
            <a:ext cx="293416" cy="339253"/>
            <a:chOff x="2710875" y="3806450"/>
            <a:chExt cx="416725" cy="481825"/>
          </a:xfrm>
        </p:grpSpPr>
        <p:sp>
          <p:nvSpPr>
            <p:cNvPr id="6727" name="Google Shape;6727;p83"/>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28" name="Google Shape;6728;p83"/>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29" name="Google Shape;6729;p83"/>
          <p:cNvGrpSpPr/>
          <p:nvPr/>
        </p:nvGrpSpPr>
        <p:grpSpPr>
          <a:xfrm>
            <a:off x="6704883" y="3166412"/>
            <a:ext cx="339253" cy="258369"/>
            <a:chOff x="3271200" y="3863875"/>
            <a:chExt cx="481825" cy="366950"/>
          </a:xfrm>
        </p:grpSpPr>
        <p:sp>
          <p:nvSpPr>
            <p:cNvPr id="6730" name="Google Shape;6730;p83"/>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1" name="Google Shape;6731;p83"/>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2" name="Google Shape;6732;p83"/>
          <p:cNvGrpSpPr/>
          <p:nvPr/>
        </p:nvGrpSpPr>
        <p:grpSpPr>
          <a:xfrm>
            <a:off x="7140377" y="3126199"/>
            <a:ext cx="295528" cy="338795"/>
            <a:chOff x="3895050" y="3806775"/>
            <a:chExt cx="419725" cy="481175"/>
          </a:xfrm>
        </p:grpSpPr>
        <p:sp>
          <p:nvSpPr>
            <p:cNvPr id="6733" name="Google Shape;6733;p83"/>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4" name="Google Shape;6734;p83"/>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35" name="Google Shape;6735;p83"/>
          <p:cNvGrpSpPr/>
          <p:nvPr/>
        </p:nvGrpSpPr>
        <p:grpSpPr>
          <a:xfrm>
            <a:off x="7543659" y="3125979"/>
            <a:ext cx="336296" cy="339235"/>
            <a:chOff x="4464775" y="3806475"/>
            <a:chExt cx="477625" cy="481800"/>
          </a:xfrm>
        </p:grpSpPr>
        <p:sp>
          <p:nvSpPr>
            <p:cNvPr id="6736" name="Google Shape;6736;p83"/>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7" name="Google Shape;6737;p83"/>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8" name="Google Shape;6738;p83"/>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39" name="Google Shape;6739;p83"/>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0" name="Google Shape;6740;p83"/>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1" name="Google Shape;6741;p83"/>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2" name="Google Shape;6742;p83"/>
          <p:cNvGrpSpPr/>
          <p:nvPr/>
        </p:nvGrpSpPr>
        <p:grpSpPr>
          <a:xfrm>
            <a:off x="7967105" y="3125970"/>
            <a:ext cx="339253" cy="339253"/>
            <a:chOff x="5049725" y="3806450"/>
            <a:chExt cx="481825" cy="481825"/>
          </a:xfrm>
        </p:grpSpPr>
        <p:sp>
          <p:nvSpPr>
            <p:cNvPr id="6743" name="Google Shape;6743;p83"/>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4" name="Google Shape;6744;p83"/>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5" name="Google Shape;6745;p83"/>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46" name="Google Shape;6746;p83"/>
          <p:cNvGrpSpPr/>
          <p:nvPr/>
        </p:nvGrpSpPr>
        <p:grpSpPr>
          <a:xfrm>
            <a:off x="1276714" y="3951798"/>
            <a:ext cx="339253" cy="339253"/>
            <a:chOff x="5651375" y="3806450"/>
            <a:chExt cx="481825" cy="481825"/>
          </a:xfrm>
        </p:grpSpPr>
        <p:sp>
          <p:nvSpPr>
            <p:cNvPr id="6747" name="Google Shape;6747;p83"/>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8" name="Google Shape;6748;p83"/>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49" name="Google Shape;6749;p83"/>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0" name="Google Shape;6750;p83"/>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1" name="Google Shape;6751;p83"/>
          <p:cNvGrpSpPr/>
          <p:nvPr/>
        </p:nvGrpSpPr>
        <p:grpSpPr>
          <a:xfrm>
            <a:off x="3153646" y="3953787"/>
            <a:ext cx="298503" cy="335275"/>
            <a:chOff x="6264300" y="3809300"/>
            <a:chExt cx="423950" cy="476175"/>
          </a:xfrm>
        </p:grpSpPr>
        <p:sp>
          <p:nvSpPr>
            <p:cNvPr id="6752" name="Google Shape;6752;p83"/>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3" name="Google Shape;6753;p83"/>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4" name="Google Shape;6754;p83"/>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55" name="Google Shape;6755;p83"/>
          <p:cNvGrpSpPr/>
          <p:nvPr/>
        </p:nvGrpSpPr>
        <p:grpSpPr>
          <a:xfrm>
            <a:off x="5032267" y="3538881"/>
            <a:ext cx="340573" cy="339271"/>
            <a:chOff x="898875" y="4399275"/>
            <a:chExt cx="483700" cy="481850"/>
          </a:xfrm>
        </p:grpSpPr>
        <p:sp>
          <p:nvSpPr>
            <p:cNvPr id="6756" name="Google Shape;6756;p83"/>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7" name="Google Shape;6757;p83"/>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8" name="Google Shape;6758;p83"/>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59" name="Google Shape;6759;p83"/>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0" name="Google Shape;6760;p83"/>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1" name="Google Shape;6761;p83"/>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2" name="Google Shape;6762;p83"/>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3" name="Google Shape;6763;p83"/>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64" name="Google Shape;6764;p83"/>
          <p:cNvGrpSpPr/>
          <p:nvPr/>
        </p:nvGrpSpPr>
        <p:grpSpPr>
          <a:xfrm>
            <a:off x="5466000" y="3554133"/>
            <a:ext cx="339253" cy="308765"/>
            <a:chOff x="1492675" y="4420975"/>
            <a:chExt cx="481825" cy="438525"/>
          </a:xfrm>
        </p:grpSpPr>
        <p:sp>
          <p:nvSpPr>
            <p:cNvPr id="6765" name="Google Shape;6765;p83"/>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6" name="Google Shape;6766;p83"/>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7" name="Google Shape;6767;p83"/>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8" name="Google Shape;6768;p83"/>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69" name="Google Shape;6769;p83"/>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0" name="Google Shape;6770;p83"/>
          <p:cNvGrpSpPr/>
          <p:nvPr/>
        </p:nvGrpSpPr>
        <p:grpSpPr>
          <a:xfrm>
            <a:off x="5870982" y="3539558"/>
            <a:ext cx="342580" cy="337915"/>
            <a:chOff x="2084100" y="4400250"/>
            <a:chExt cx="486550" cy="479925"/>
          </a:xfrm>
        </p:grpSpPr>
        <p:sp>
          <p:nvSpPr>
            <p:cNvPr id="6771" name="Google Shape;6771;p83"/>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2" name="Google Shape;6772;p83"/>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3" name="Google Shape;6773;p83"/>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4" name="Google Shape;6774;p83"/>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5" name="Google Shape;6775;p83"/>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6" name="Google Shape;6776;p83"/>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77" name="Google Shape;6777;p83"/>
          <p:cNvGrpSpPr/>
          <p:nvPr/>
        </p:nvGrpSpPr>
        <p:grpSpPr>
          <a:xfrm>
            <a:off x="6307462" y="3538907"/>
            <a:ext cx="298169" cy="339218"/>
            <a:chOff x="2707950" y="4399325"/>
            <a:chExt cx="423475" cy="481775"/>
          </a:xfrm>
        </p:grpSpPr>
        <p:sp>
          <p:nvSpPr>
            <p:cNvPr id="6778" name="Google Shape;6778;p83"/>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79" name="Google Shape;6779;p83"/>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0" name="Google Shape;6780;p83"/>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1" name="Google Shape;6781;p83"/>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2" name="Google Shape;6782;p83"/>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3" name="Google Shape;6783;p83"/>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4" name="Google Shape;6784;p83"/>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5" name="Google Shape;6785;p83"/>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6" name="Google Shape;6786;p83"/>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7" name="Google Shape;6787;p83"/>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8" name="Google Shape;6788;p83"/>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89" name="Google Shape;6789;p83"/>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0" name="Google Shape;6790;p83"/>
          <p:cNvGrpSpPr/>
          <p:nvPr/>
        </p:nvGrpSpPr>
        <p:grpSpPr>
          <a:xfrm>
            <a:off x="6736981" y="3538881"/>
            <a:ext cx="275057" cy="339271"/>
            <a:chOff x="3330525" y="4399275"/>
            <a:chExt cx="390650" cy="481850"/>
          </a:xfrm>
        </p:grpSpPr>
        <p:sp>
          <p:nvSpPr>
            <p:cNvPr id="6791" name="Google Shape;6791;p83"/>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2" name="Google Shape;6792;p83"/>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3" name="Google Shape;6793;p83"/>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4" name="Google Shape;6794;p83"/>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5" name="Google Shape;6795;p83"/>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6" name="Google Shape;6796;p83"/>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797" name="Google Shape;6797;p83"/>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798" name="Google Shape;6798;p83"/>
          <p:cNvGrpSpPr/>
          <p:nvPr/>
        </p:nvGrpSpPr>
        <p:grpSpPr>
          <a:xfrm>
            <a:off x="7161510" y="3538890"/>
            <a:ext cx="253265" cy="339253"/>
            <a:chOff x="3938800" y="4399275"/>
            <a:chExt cx="359700" cy="481825"/>
          </a:xfrm>
        </p:grpSpPr>
        <p:sp>
          <p:nvSpPr>
            <p:cNvPr id="6799" name="Google Shape;6799;p83"/>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0" name="Google Shape;6800;p83"/>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1" name="Google Shape;6801;p83"/>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2" name="Google Shape;6802;p83"/>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3" name="Google Shape;6803;p83"/>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04" name="Google Shape;6804;p83"/>
          <p:cNvGrpSpPr/>
          <p:nvPr/>
        </p:nvGrpSpPr>
        <p:grpSpPr>
          <a:xfrm>
            <a:off x="7632288" y="3538890"/>
            <a:ext cx="159039" cy="339253"/>
            <a:chOff x="4584850" y="4399275"/>
            <a:chExt cx="225875" cy="481825"/>
          </a:xfrm>
        </p:grpSpPr>
        <p:sp>
          <p:nvSpPr>
            <p:cNvPr id="6805" name="Google Shape;6805;p83"/>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06" name="Google Shape;6806;p83"/>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07" name="Google Shape;6807;p83"/>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6808" name="Google Shape;6808;p83"/>
          <p:cNvGrpSpPr/>
          <p:nvPr/>
        </p:nvGrpSpPr>
        <p:grpSpPr>
          <a:xfrm>
            <a:off x="817316" y="3951795"/>
            <a:ext cx="339253" cy="339253"/>
            <a:chOff x="5642550" y="4399275"/>
            <a:chExt cx="481825" cy="481825"/>
          </a:xfrm>
        </p:grpSpPr>
        <p:sp>
          <p:nvSpPr>
            <p:cNvPr id="6809" name="Google Shape;6809;p83"/>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0" name="Google Shape;6810;p83"/>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1" name="Google Shape;6811;p83"/>
          <p:cNvGrpSpPr/>
          <p:nvPr/>
        </p:nvGrpSpPr>
        <p:grpSpPr>
          <a:xfrm>
            <a:off x="2670186" y="3963703"/>
            <a:ext cx="363316" cy="315437"/>
            <a:chOff x="6218300" y="4416175"/>
            <a:chExt cx="516000" cy="448000"/>
          </a:xfrm>
        </p:grpSpPr>
        <p:sp>
          <p:nvSpPr>
            <p:cNvPr id="6812" name="Google Shape;6812;p83"/>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3" name="Google Shape;6813;p83"/>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4" name="Google Shape;6814;p83"/>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5" name="Google Shape;6815;p83"/>
          <p:cNvGrpSpPr/>
          <p:nvPr/>
        </p:nvGrpSpPr>
        <p:grpSpPr>
          <a:xfrm>
            <a:off x="5870391" y="3951792"/>
            <a:ext cx="339253" cy="339253"/>
            <a:chOff x="899850" y="4992125"/>
            <a:chExt cx="481825" cy="481825"/>
          </a:xfrm>
        </p:grpSpPr>
        <p:sp>
          <p:nvSpPr>
            <p:cNvPr id="6816" name="Google Shape;6816;p83"/>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7" name="Google Shape;6817;p83"/>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18" name="Google Shape;6818;p83"/>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19" name="Google Shape;6819;p83"/>
          <p:cNvGrpSpPr/>
          <p:nvPr/>
        </p:nvGrpSpPr>
        <p:grpSpPr>
          <a:xfrm>
            <a:off x="5410993" y="3951792"/>
            <a:ext cx="339253" cy="339253"/>
            <a:chOff x="1492675" y="4992125"/>
            <a:chExt cx="481825" cy="481825"/>
          </a:xfrm>
        </p:grpSpPr>
        <p:sp>
          <p:nvSpPr>
            <p:cNvPr id="6820" name="Google Shape;6820;p83"/>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1" name="Google Shape;6821;p83"/>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2" name="Google Shape;6822;p83"/>
          <p:cNvGrpSpPr/>
          <p:nvPr/>
        </p:nvGrpSpPr>
        <p:grpSpPr>
          <a:xfrm>
            <a:off x="4951595" y="3951792"/>
            <a:ext cx="339253" cy="339253"/>
            <a:chOff x="2085525" y="4992125"/>
            <a:chExt cx="481825" cy="481825"/>
          </a:xfrm>
        </p:grpSpPr>
        <p:sp>
          <p:nvSpPr>
            <p:cNvPr id="6823" name="Google Shape;6823;p8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4" name="Google Shape;6824;p8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5" name="Google Shape;6825;p83"/>
          <p:cNvGrpSpPr/>
          <p:nvPr/>
        </p:nvGrpSpPr>
        <p:grpSpPr>
          <a:xfrm>
            <a:off x="6789344" y="3951792"/>
            <a:ext cx="339253" cy="339253"/>
            <a:chOff x="2678350" y="4992125"/>
            <a:chExt cx="481825" cy="481825"/>
          </a:xfrm>
        </p:grpSpPr>
        <p:sp>
          <p:nvSpPr>
            <p:cNvPr id="6826" name="Google Shape;6826;p83"/>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7" name="Google Shape;6827;p83"/>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28" name="Google Shape;6828;p83"/>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29" name="Google Shape;6829;p83"/>
          <p:cNvGrpSpPr/>
          <p:nvPr/>
        </p:nvGrpSpPr>
        <p:grpSpPr>
          <a:xfrm>
            <a:off x="4492198" y="3951792"/>
            <a:ext cx="339253" cy="339253"/>
            <a:chOff x="3271200" y="4992125"/>
            <a:chExt cx="481825" cy="481825"/>
          </a:xfrm>
        </p:grpSpPr>
        <p:sp>
          <p:nvSpPr>
            <p:cNvPr id="6830" name="Google Shape;6830;p83"/>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1" name="Google Shape;6831;p83"/>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2" name="Google Shape;6832;p83"/>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833" name="Google Shape;6833;p83"/>
          <p:cNvGrpSpPr/>
          <p:nvPr/>
        </p:nvGrpSpPr>
        <p:grpSpPr>
          <a:xfrm>
            <a:off x="6329788" y="3952813"/>
            <a:ext cx="339411" cy="337211"/>
            <a:chOff x="5049575" y="4993600"/>
            <a:chExt cx="482050" cy="478925"/>
          </a:xfrm>
        </p:grpSpPr>
        <p:sp>
          <p:nvSpPr>
            <p:cNvPr id="6834" name="Google Shape;6834;p83"/>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5" name="Google Shape;6835;p83"/>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6" name="Google Shape;6836;p83"/>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837" name="Google Shape;6837;p83"/>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838" name="Google Shape;6838;p83"/>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6839" name="Google Shape;6839;p8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6840" name="Google Shape;6840;p83"/>
          <p:cNvGrpSpPr/>
          <p:nvPr/>
        </p:nvGrpSpPr>
        <p:grpSpPr>
          <a:xfrm>
            <a:off x="7248742" y="3975375"/>
            <a:ext cx="195300" cy="343772"/>
            <a:chOff x="3999225" y="4364775"/>
            <a:chExt cx="195300" cy="343772"/>
          </a:xfrm>
        </p:grpSpPr>
        <p:grpSp>
          <p:nvGrpSpPr>
            <p:cNvPr id="6841" name="Google Shape;6841;p83"/>
            <p:cNvGrpSpPr/>
            <p:nvPr/>
          </p:nvGrpSpPr>
          <p:grpSpPr>
            <a:xfrm>
              <a:off x="4048568" y="4562577"/>
              <a:ext cx="97317" cy="145970"/>
              <a:chOff x="1529575" y="2222650"/>
              <a:chExt cx="203125" cy="304675"/>
            </a:xfrm>
          </p:grpSpPr>
          <p:sp>
            <p:nvSpPr>
              <p:cNvPr id="6842" name="Google Shape;6842;p83"/>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83"/>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83"/>
            <p:cNvGrpSpPr/>
            <p:nvPr/>
          </p:nvGrpSpPr>
          <p:grpSpPr>
            <a:xfrm>
              <a:off x="3999225" y="4364775"/>
              <a:ext cx="195300" cy="195300"/>
              <a:chOff x="3999225" y="4364775"/>
              <a:chExt cx="195300" cy="195300"/>
            </a:xfrm>
          </p:grpSpPr>
          <p:sp>
            <p:nvSpPr>
              <p:cNvPr id="6845" name="Google Shape;6845;p83"/>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83"/>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47" name="Google Shape;6847;p83"/>
          <p:cNvGrpSpPr/>
          <p:nvPr/>
        </p:nvGrpSpPr>
        <p:grpSpPr>
          <a:xfrm>
            <a:off x="7564186" y="3991627"/>
            <a:ext cx="277088" cy="259611"/>
            <a:chOff x="4335888" y="4398114"/>
            <a:chExt cx="277088" cy="259611"/>
          </a:xfrm>
        </p:grpSpPr>
        <p:grpSp>
          <p:nvGrpSpPr>
            <p:cNvPr id="6848" name="Google Shape;6848;p83"/>
            <p:cNvGrpSpPr/>
            <p:nvPr/>
          </p:nvGrpSpPr>
          <p:grpSpPr>
            <a:xfrm>
              <a:off x="4335888" y="4462425"/>
              <a:ext cx="195300" cy="195300"/>
              <a:chOff x="4335888" y="4462425"/>
              <a:chExt cx="195300" cy="195300"/>
            </a:xfrm>
          </p:grpSpPr>
          <p:sp>
            <p:nvSpPr>
              <p:cNvPr id="6849" name="Google Shape;6849;p8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8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1" name="Google Shape;6851;p83"/>
            <p:cNvGrpSpPr/>
            <p:nvPr/>
          </p:nvGrpSpPr>
          <p:grpSpPr>
            <a:xfrm>
              <a:off x="4509813" y="4398114"/>
              <a:ext cx="103162" cy="103198"/>
              <a:chOff x="2277975" y="2021700"/>
              <a:chExt cx="215325" cy="215400"/>
            </a:xfrm>
          </p:grpSpPr>
          <p:sp>
            <p:nvSpPr>
              <p:cNvPr id="6852" name="Google Shape;6852;p83"/>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83"/>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54" name="Google Shape;6854;p83"/>
          <p:cNvGrpSpPr/>
          <p:nvPr/>
        </p:nvGrpSpPr>
        <p:grpSpPr>
          <a:xfrm>
            <a:off x="7961419" y="4049613"/>
            <a:ext cx="392275" cy="195300"/>
            <a:chOff x="4752588" y="4440200"/>
            <a:chExt cx="392275" cy="195300"/>
          </a:xfrm>
        </p:grpSpPr>
        <p:grpSp>
          <p:nvGrpSpPr>
            <p:cNvPr id="6855" name="Google Shape;6855;p83"/>
            <p:cNvGrpSpPr/>
            <p:nvPr/>
          </p:nvGrpSpPr>
          <p:grpSpPr>
            <a:xfrm>
              <a:off x="4950384" y="4469728"/>
              <a:ext cx="194479" cy="136244"/>
              <a:chOff x="3163375" y="2175125"/>
              <a:chExt cx="405925" cy="284375"/>
            </a:xfrm>
          </p:grpSpPr>
          <p:sp>
            <p:nvSpPr>
              <p:cNvPr id="6856" name="Google Shape;6856;p83"/>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83"/>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83"/>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9" name="Google Shape;6859;p83"/>
            <p:cNvGrpSpPr/>
            <p:nvPr/>
          </p:nvGrpSpPr>
          <p:grpSpPr>
            <a:xfrm>
              <a:off x="4752588" y="4440200"/>
              <a:ext cx="195300" cy="195300"/>
              <a:chOff x="4335888" y="4462425"/>
              <a:chExt cx="195300" cy="195300"/>
            </a:xfrm>
          </p:grpSpPr>
          <p:sp>
            <p:nvSpPr>
              <p:cNvPr id="6860" name="Google Shape;6860;p83"/>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83"/>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865" name="Shape 6865"/>
        <p:cNvGrpSpPr/>
        <p:nvPr/>
      </p:nvGrpSpPr>
      <p:grpSpPr>
        <a:xfrm>
          <a:off x="0" y="0"/>
          <a:ext cx="0" cy="0"/>
          <a:chOff x="0" y="0"/>
          <a:chExt cx="0" cy="0"/>
        </a:xfrm>
      </p:grpSpPr>
      <p:grpSp>
        <p:nvGrpSpPr>
          <p:cNvPr id="6866" name="Google Shape;6866;p84"/>
          <p:cNvGrpSpPr/>
          <p:nvPr/>
        </p:nvGrpSpPr>
        <p:grpSpPr>
          <a:xfrm>
            <a:off x="856199" y="1311179"/>
            <a:ext cx="322099" cy="370529"/>
            <a:chOff x="-42971725" y="3217825"/>
            <a:chExt cx="275675" cy="317125"/>
          </a:xfrm>
        </p:grpSpPr>
        <p:sp>
          <p:nvSpPr>
            <p:cNvPr id="6867" name="Google Shape;6867;p84"/>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84"/>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84"/>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84"/>
          <p:cNvGrpSpPr/>
          <p:nvPr/>
        </p:nvGrpSpPr>
        <p:grpSpPr>
          <a:xfrm>
            <a:off x="828113" y="1779835"/>
            <a:ext cx="378270" cy="337551"/>
            <a:chOff x="-42996150" y="3612600"/>
            <a:chExt cx="323750" cy="288900"/>
          </a:xfrm>
        </p:grpSpPr>
        <p:sp>
          <p:nvSpPr>
            <p:cNvPr id="6871" name="Google Shape;6871;p84"/>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84"/>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84"/>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4" name="Google Shape;6874;p84"/>
          <p:cNvGrpSpPr/>
          <p:nvPr/>
        </p:nvGrpSpPr>
        <p:grpSpPr>
          <a:xfrm>
            <a:off x="830874" y="2189205"/>
            <a:ext cx="372749" cy="370909"/>
            <a:chOff x="-42994575" y="3950300"/>
            <a:chExt cx="319025" cy="317450"/>
          </a:xfrm>
        </p:grpSpPr>
        <p:sp>
          <p:nvSpPr>
            <p:cNvPr id="6875" name="Google Shape;6875;p84"/>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84"/>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84"/>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8" name="Google Shape;6878;p84"/>
          <p:cNvGrpSpPr/>
          <p:nvPr/>
        </p:nvGrpSpPr>
        <p:grpSpPr>
          <a:xfrm>
            <a:off x="2984269" y="1336037"/>
            <a:ext cx="371785" cy="370879"/>
            <a:chOff x="-41111350" y="3239100"/>
            <a:chExt cx="318200" cy="317425"/>
          </a:xfrm>
        </p:grpSpPr>
        <p:sp>
          <p:nvSpPr>
            <p:cNvPr id="6879" name="Google Shape;6879;p84"/>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84"/>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84"/>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84"/>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3" name="Google Shape;6883;p84"/>
          <p:cNvGrpSpPr/>
          <p:nvPr/>
        </p:nvGrpSpPr>
        <p:grpSpPr>
          <a:xfrm>
            <a:off x="2980588" y="1771568"/>
            <a:ext cx="379146" cy="370967"/>
            <a:chOff x="-41117650" y="3605525"/>
            <a:chExt cx="324500" cy="317500"/>
          </a:xfrm>
        </p:grpSpPr>
        <p:sp>
          <p:nvSpPr>
            <p:cNvPr id="6884" name="Google Shape;6884;p84"/>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84"/>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84"/>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7" name="Google Shape;6887;p84"/>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88" name="Google Shape;6888;p84"/>
          <p:cNvGrpSpPr/>
          <p:nvPr/>
        </p:nvGrpSpPr>
        <p:grpSpPr>
          <a:xfrm>
            <a:off x="1806843" y="2663092"/>
            <a:ext cx="216271" cy="371814"/>
            <a:chOff x="-39205300" y="3220175"/>
            <a:chExt cx="185100" cy="318225"/>
          </a:xfrm>
        </p:grpSpPr>
        <p:sp>
          <p:nvSpPr>
            <p:cNvPr id="6889" name="Google Shape;6889;p84"/>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84"/>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1" name="Google Shape;6891;p84"/>
          <p:cNvGrpSpPr/>
          <p:nvPr/>
        </p:nvGrpSpPr>
        <p:grpSpPr>
          <a:xfrm>
            <a:off x="1772370" y="3123163"/>
            <a:ext cx="300016" cy="369273"/>
            <a:chOff x="-39248625" y="3588600"/>
            <a:chExt cx="256775" cy="316050"/>
          </a:xfrm>
        </p:grpSpPr>
        <p:sp>
          <p:nvSpPr>
            <p:cNvPr id="6892" name="Google Shape;6892;p84"/>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84"/>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94" name="Google Shape;6894;p84"/>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84"/>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96" name="Google Shape;6896;p84"/>
          <p:cNvGrpSpPr/>
          <p:nvPr/>
        </p:nvGrpSpPr>
        <p:grpSpPr>
          <a:xfrm>
            <a:off x="1223084" y="1311179"/>
            <a:ext cx="429504" cy="370879"/>
            <a:chOff x="-42651700" y="3217825"/>
            <a:chExt cx="367600" cy="317425"/>
          </a:xfrm>
        </p:grpSpPr>
        <p:sp>
          <p:nvSpPr>
            <p:cNvPr id="6897" name="Google Shape;6897;p84"/>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84"/>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84"/>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84"/>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1" name="Google Shape;6901;p84"/>
          <p:cNvGrpSpPr/>
          <p:nvPr/>
        </p:nvGrpSpPr>
        <p:grpSpPr>
          <a:xfrm>
            <a:off x="1258516" y="1750829"/>
            <a:ext cx="358640" cy="363226"/>
            <a:chOff x="-42617300" y="3587775"/>
            <a:chExt cx="306950" cy="310875"/>
          </a:xfrm>
        </p:grpSpPr>
        <p:sp>
          <p:nvSpPr>
            <p:cNvPr id="6902" name="Google Shape;6902;p84"/>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84"/>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04" name="Google Shape;6904;p84"/>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05" name="Google Shape;6905;p84"/>
          <p:cNvGrpSpPr/>
          <p:nvPr/>
        </p:nvGrpSpPr>
        <p:grpSpPr>
          <a:xfrm>
            <a:off x="3430343" y="1335569"/>
            <a:ext cx="376926" cy="370324"/>
            <a:chOff x="-40748275" y="3238700"/>
            <a:chExt cx="322600" cy="316950"/>
          </a:xfrm>
        </p:grpSpPr>
        <p:sp>
          <p:nvSpPr>
            <p:cNvPr id="6906" name="Google Shape;6906;p84"/>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84"/>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84"/>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84"/>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84"/>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84"/>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2" name="Google Shape;6912;p84"/>
          <p:cNvGrpSpPr/>
          <p:nvPr/>
        </p:nvGrpSpPr>
        <p:grpSpPr>
          <a:xfrm>
            <a:off x="3432899" y="1803553"/>
            <a:ext cx="371814" cy="338690"/>
            <a:chOff x="-40745125" y="3632900"/>
            <a:chExt cx="318225" cy="289875"/>
          </a:xfrm>
        </p:grpSpPr>
        <p:sp>
          <p:nvSpPr>
            <p:cNvPr id="6913" name="Google Shape;6913;p84"/>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84"/>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84"/>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84"/>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84"/>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84"/>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84"/>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84"/>
          <p:cNvGrpSpPr/>
          <p:nvPr/>
        </p:nvGrpSpPr>
        <p:grpSpPr>
          <a:xfrm>
            <a:off x="3437047" y="2214764"/>
            <a:ext cx="363518" cy="370178"/>
            <a:chOff x="-40742750" y="3972175"/>
            <a:chExt cx="311125" cy="316825"/>
          </a:xfrm>
        </p:grpSpPr>
        <p:sp>
          <p:nvSpPr>
            <p:cNvPr id="6921" name="Google Shape;6921;p84"/>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84"/>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3" name="Google Shape;6923;p84"/>
          <p:cNvGrpSpPr/>
          <p:nvPr/>
        </p:nvGrpSpPr>
        <p:grpSpPr>
          <a:xfrm>
            <a:off x="2219708" y="2664932"/>
            <a:ext cx="266892" cy="369974"/>
            <a:chOff x="-38860325" y="3221750"/>
            <a:chExt cx="228425" cy="316650"/>
          </a:xfrm>
        </p:grpSpPr>
        <p:sp>
          <p:nvSpPr>
            <p:cNvPr id="6924" name="Google Shape;6924;p84"/>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84"/>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84"/>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84"/>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84"/>
          <p:cNvGrpSpPr/>
          <p:nvPr/>
        </p:nvGrpSpPr>
        <p:grpSpPr>
          <a:xfrm>
            <a:off x="2170515" y="3126989"/>
            <a:ext cx="380081" cy="367111"/>
            <a:chOff x="-38905225" y="3591875"/>
            <a:chExt cx="325300" cy="314200"/>
          </a:xfrm>
        </p:grpSpPr>
        <p:sp>
          <p:nvSpPr>
            <p:cNvPr id="6929" name="Google Shape;6929;p84"/>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84"/>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84"/>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2" name="Google Shape;6932;p84"/>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3" name="Google Shape;6933;p84"/>
          <p:cNvGrpSpPr/>
          <p:nvPr/>
        </p:nvGrpSpPr>
        <p:grpSpPr>
          <a:xfrm>
            <a:off x="3977265" y="3112069"/>
            <a:ext cx="290815" cy="369740"/>
            <a:chOff x="-37370925" y="3579105"/>
            <a:chExt cx="248900" cy="316450"/>
          </a:xfrm>
        </p:grpSpPr>
        <p:sp>
          <p:nvSpPr>
            <p:cNvPr id="6934" name="Google Shape;6934;p84"/>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84"/>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36" name="Google Shape;6936;p84"/>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84"/>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38" name="Google Shape;6938;p84"/>
          <p:cNvGrpSpPr/>
          <p:nvPr/>
        </p:nvGrpSpPr>
        <p:grpSpPr>
          <a:xfrm>
            <a:off x="1670640" y="2190140"/>
            <a:ext cx="371814" cy="369974"/>
            <a:chOff x="-42259725" y="3951100"/>
            <a:chExt cx="318225" cy="316650"/>
          </a:xfrm>
        </p:grpSpPr>
        <p:sp>
          <p:nvSpPr>
            <p:cNvPr id="6939" name="Google Shape;6939;p84"/>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84"/>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1" name="Google Shape;6941;p84"/>
          <p:cNvGrpSpPr/>
          <p:nvPr/>
        </p:nvGrpSpPr>
        <p:grpSpPr>
          <a:xfrm>
            <a:off x="3869002" y="1369161"/>
            <a:ext cx="370879" cy="337755"/>
            <a:chOff x="-40378075" y="3267450"/>
            <a:chExt cx="317425" cy="289075"/>
          </a:xfrm>
        </p:grpSpPr>
        <p:sp>
          <p:nvSpPr>
            <p:cNvPr id="6942" name="Google Shape;6942;p84"/>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84"/>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84"/>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84"/>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6" name="Google Shape;6946;p84"/>
          <p:cNvGrpSpPr/>
          <p:nvPr/>
        </p:nvGrpSpPr>
        <p:grpSpPr>
          <a:xfrm>
            <a:off x="3872668" y="1770429"/>
            <a:ext cx="363548" cy="369974"/>
            <a:chOff x="-40372575" y="3604550"/>
            <a:chExt cx="311150" cy="316650"/>
          </a:xfrm>
        </p:grpSpPr>
        <p:sp>
          <p:nvSpPr>
            <p:cNvPr id="6947" name="Google Shape;6947;p84"/>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84"/>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84"/>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50" name="Google Shape;6950;p84"/>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51" name="Google Shape;6951;p84"/>
          <p:cNvGrpSpPr/>
          <p:nvPr/>
        </p:nvGrpSpPr>
        <p:grpSpPr>
          <a:xfrm>
            <a:off x="2596617" y="2663092"/>
            <a:ext cx="399038" cy="372165"/>
            <a:chOff x="-38542250" y="3220175"/>
            <a:chExt cx="341525" cy="318525"/>
          </a:xfrm>
        </p:grpSpPr>
        <p:sp>
          <p:nvSpPr>
            <p:cNvPr id="6952" name="Google Shape;6952;p84"/>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84"/>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84"/>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5" name="Google Shape;6955;p84"/>
          <p:cNvGrpSpPr/>
          <p:nvPr/>
        </p:nvGrpSpPr>
        <p:grpSpPr>
          <a:xfrm>
            <a:off x="2618549" y="3122462"/>
            <a:ext cx="369974" cy="369068"/>
            <a:chOff x="-38537400" y="3588000"/>
            <a:chExt cx="316650" cy="315875"/>
          </a:xfrm>
        </p:grpSpPr>
        <p:sp>
          <p:nvSpPr>
            <p:cNvPr id="6956" name="Google Shape;6956;p84"/>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84"/>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84"/>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84"/>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0" name="Google Shape;6960;p84"/>
          <p:cNvGrpSpPr/>
          <p:nvPr/>
        </p:nvGrpSpPr>
        <p:grpSpPr>
          <a:xfrm>
            <a:off x="2617629" y="3579991"/>
            <a:ext cx="371814" cy="369974"/>
            <a:chOff x="-38538975" y="3954250"/>
            <a:chExt cx="318225" cy="316650"/>
          </a:xfrm>
        </p:grpSpPr>
        <p:sp>
          <p:nvSpPr>
            <p:cNvPr id="6961" name="Google Shape;6961;p84"/>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84"/>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3" name="Google Shape;6963;p84"/>
          <p:cNvGrpSpPr/>
          <p:nvPr/>
        </p:nvGrpSpPr>
        <p:grpSpPr>
          <a:xfrm>
            <a:off x="3934941" y="3574918"/>
            <a:ext cx="375465" cy="371814"/>
            <a:chOff x="-37385100" y="3949908"/>
            <a:chExt cx="321350" cy="318225"/>
          </a:xfrm>
        </p:grpSpPr>
        <p:sp>
          <p:nvSpPr>
            <p:cNvPr id="6964" name="Google Shape;6964;p84"/>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84"/>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6" name="Google Shape;6966;p84"/>
          <p:cNvGrpSpPr/>
          <p:nvPr/>
        </p:nvGrpSpPr>
        <p:grpSpPr>
          <a:xfrm>
            <a:off x="2110600" y="1310478"/>
            <a:ext cx="370909" cy="370675"/>
            <a:chOff x="-41895050" y="3217225"/>
            <a:chExt cx="317450" cy="317250"/>
          </a:xfrm>
        </p:grpSpPr>
        <p:sp>
          <p:nvSpPr>
            <p:cNvPr id="6967" name="Google Shape;6967;p84"/>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84"/>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84"/>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84"/>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84"/>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84"/>
          <p:cNvGrpSpPr/>
          <p:nvPr/>
        </p:nvGrpSpPr>
        <p:grpSpPr>
          <a:xfrm>
            <a:off x="2110148" y="1747412"/>
            <a:ext cx="371814" cy="369974"/>
            <a:chOff x="-41893475" y="3584850"/>
            <a:chExt cx="318225" cy="316650"/>
          </a:xfrm>
        </p:grpSpPr>
        <p:sp>
          <p:nvSpPr>
            <p:cNvPr id="6973" name="Google Shape;6973;p84"/>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84"/>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84"/>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84"/>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77" name="Google Shape;6977;p84"/>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84"/>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79" name="Google Shape;6979;p84"/>
          <p:cNvGrpSpPr/>
          <p:nvPr/>
        </p:nvGrpSpPr>
        <p:grpSpPr>
          <a:xfrm>
            <a:off x="880176" y="3142704"/>
            <a:ext cx="337522" cy="370909"/>
            <a:chOff x="-39998250" y="3605325"/>
            <a:chExt cx="288875" cy="317450"/>
          </a:xfrm>
        </p:grpSpPr>
        <p:sp>
          <p:nvSpPr>
            <p:cNvPr id="6980" name="Google Shape;6980;p84"/>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84"/>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2" name="Google Shape;6982;p84"/>
          <p:cNvGrpSpPr/>
          <p:nvPr/>
        </p:nvGrpSpPr>
        <p:grpSpPr>
          <a:xfrm>
            <a:off x="863950" y="3601168"/>
            <a:ext cx="369974" cy="369945"/>
            <a:chOff x="-40011050" y="3972375"/>
            <a:chExt cx="316650" cy="316625"/>
          </a:xfrm>
        </p:grpSpPr>
        <p:sp>
          <p:nvSpPr>
            <p:cNvPr id="6983" name="Google Shape;6983;p84"/>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84"/>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5" name="Google Shape;6985;p84"/>
          <p:cNvGrpSpPr/>
          <p:nvPr/>
        </p:nvGrpSpPr>
        <p:grpSpPr>
          <a:xfrm>
            <a:off x="3095881" y="2665867"/>
            <a:ext cx="266921" cy="369039"/>
            <a:chOff x="-38129425" y="3222550"/>
            <a:chExt cx="228450" cy="315850"/>
          </a:xfrm>
        </p:grpSpPr>
        <p:sp>
          <p:nvSpPr>
            <p:cNvPr id="6986" name="Google Shape;6986;p84"/>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84"/>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84"/>
          <p:cNvGrpSpPr/>
          <p:nvPr/>
        </p:nvGrpSpPr>
        <p:grpSpPr>
          <a:xfrm>
            <a:off x="3050850" y="3122462"/>
            <a:ext cx="371785" cy="369974"/>
            <a:chOff x="-38172725" y="3588000"/>
            <a:chExt cx="318200" cy="316650"/>
          </a:xfrm>
        </p:grpSpPr>
        <p:sp>
          <p:nvSpPr>
            <p:cNvPr id="6989" name="Google Shape;6989;p84"/>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84"/>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84"/>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84"/>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84"/>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84"/>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84"/>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84"/>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7" name="Google Shape;6997;p84"/>
          <p:cNvGrpSpPr/>
          <p:nvPr/>
        </p:nvGrpSpPr>
        <p:grpSpPr>
          <a:xfrm>
            <a:off x="3126752" y="3580897"/>
            <a:ext cx="219981" cy="369974"/>
            <a:chOff x="-38109725" y="3955025"/>
            <a:chExt cx="188275" cy="316650"/>
          </a:xfrm>
        </p:grpSpPr>
        <p:sp>
          <p:nvSpPr>
            <p:cNvPr id="6998" name="Google Shape;6998;p84"/>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84"/>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0" name="Google Shape;7000;p84"/>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01" name="Google Shape;7001;p84"/>
          <p:cNvGrpSpPr/>
          <p:nvPr/>
        </p:nvGrpSpPr>
        <p:grpSpPr>
          <a:xfrm>
            <a:off x="2542151" y="1312318"/>
            <a:ext cx="373654" cy="369068"/>
            <a:chOff x="-41530375" y="3218800"/>
            <a:chExt cx="319800" cy="315875"/>
          </a:xfrm>
        </p:grpSpPr>
        <p:sp>
          <p:nvSpPr>
            <p:cNvPr id="7002" name="Google Shape;7002;p84"/>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84"/>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4" name="Google Shape;7004;p84"/>
          <p:cNvGrpSpPr/>
          <p:nvPr/>
        </p:nvGrpSpPr>
        <p:grpSpPr>
          <a:xfrm>
            <a:off x="2544444" y="1827476"/>
            <a:ext cx="369068" cy="289004"/>
            <a:chOff x="-41526450" y="3653375"/>
            <a:chExt cx="315875" cy="247350"/>
          </a:xfrm>
        </p:grpSpPr>
        <p:sp>
          <p:nvSpPr>
            <p:cNvPr id="7005" name="Google Shape;7005;p84"/>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84"/>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7" name="Google Shape;7007;p84"/>
          <p:cNvGrpSpPr/>
          <p:nvPr/>
        </p:nvGrpSpPr>
        <p:grpSpPr>
          <a:xfrm>
            <a:off x="2545831" y="2190140"/>
            <a:ext cx="366293" cy="369974"/>
            <a:chOff x="-41526450" y="3951100"/>
            <a:chExt cx="313500" cy="316650"/>
          </a:xfrm>
        </p:grpSpPr>
        <p:sp>
          <p:nvSpPr>
            <p:cNvPr id="7008" name="Google Shape;7008;p84"/>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84"/>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84"/>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84"/>
          <p:cNvGrpSpPr/>
          <p:nvPr/>
        </p:nvGrpSpPr>
        <p:grpSpPr>
          <a:xfrm>
            <a:off x="1311086" y="2684269"/>
            <a:ext cx="339595" cy="371814"/>
            <a:chOff x="-39625900" y="3238300"/>
            <a:chExt cx="290650" cy="318225"/>
          </a:xfrm>
        </p:grpSpPr>
        <p:sp>
          <p:nvSpPr>
            <p:cNvPr id="7012" name="Google Shape;7012;p84"/>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84"/>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4" name="Google Shape;7014;p84"/>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15" name="Google Shape;7015;p84"/>
          <p:cNvGrpSpPr/>
          <p:nvPr/>
        </p:nvGrpSpPr>
        <p:grpSpPr>
          <a:xfrm>
            <a:off x="1305137" y="3600730"/>
            <a:ext cx="366293" cy="370441"/>
            <a:chOff x="-39647175" y="3972000"/>
            <a:chExt cx="313500" cy="317050"/>
          </a:xfrm>
        </p:grpSpPr>
        <p:sp>
          <p:nvSpPr>
            <p:cNvPr id="7016" name="Google Shape;7016;p84"/>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84"/>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84"/>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84"/>
          <p:cNvGrpSpPr/>
          <p:nvPr/>
        </p:nvGrpSpPr>
        <p:grpSpPr>
          <a:xfrm>
            <a:off x="3474265" y="2664728"/>
            <a:ext cx="375495" cy="370879"/>
            <a:chOff x="-37808850" y="3221575"/>
            <a:chExt cx="321375" cy="317425"/>
          </a:xfrm>
        </p:grpSpPr>
        <p:sp>
          <p:nvSpPr>
            <p:cNvPr id="7020" name="Google Shape;7020;p84"/>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84"/>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2" name="Google Shape;7022;p84"/>
          <p:cNvGrpSpPr/>
          <p:nvPr/>
        </p:nvGrpSpPr>
        <p:grpSpPr>
          <a:xfrm>
            <a:off x="3483038" y="3186759"/>
            <a:ext cx="372749" cy="241158"/>
            <a:chOff x="-37806500" y="3643030"/>
            <a:chExt cx="319025" cy="206400"/>
          </a:xfrm>
        </p:grpSpPr>
        <p:sp>
          <p:nvSpPr>
            <p:cNvPr id="7023" name="Google Shape;7023;p84"/>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84"/>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84"/>
          <p:cNvGrpSpPr/>
          <p:nvPr/>
        </p:nvGrpSpPr>
        <p:grpSpPr>
          <a:xfrm>
            <a:off x="3485346" y="3579056"/>
            <a:ext cx="368134" cy="371814"/>
            <a:chOff x="-37804925" y="3953450"/>
            <a:chExt cx="315075" cy="318225"/>
          </a:xfrm>
        </p:grpSpPr>
        <p:sp>
          <p:nvSpPr>
            <p:cNvPr id="7026" name="Google Shape;7026;p84"/>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84"/>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84"/>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9" name="Google Shape;7029;p84"/>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30" name="Google Shape;7030;p84"/>
          <p:cNvGrpSpPr/>
          <p:nvPr/>
        </p:nvGrpSpPr>
        <p:grpSpPr>
          <a:xfrm>
            <a:off x="4840364" y="1328538"/>
            <a:ext cx="355663" cy="308725"/>
            <a:chOff x="-28462125" y="3199700"/>
            <a:chExt cx="298550" cy="259150"/>
          </a:xfrm>
        </p:grpSpPr>
        <p:sp>
          <p:nvSpPr>
            <p:cNvPr id="7031" name="Google Shape;7031;p84"/>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84"/>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84"/>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84"/>
          <p:cNvGrpSpPr/>
          <p:nvPr/>
        </p:nvGrpSpPr>
        <p:grpSpPr>
          <a:xfrm>
            <a:off x="4841317" y="1763228"/>
            <a:ext cx="353757" cy="352833"/>
            <a:chOff x="-28461325" y="3545475"/>
            <a:chExt cx="296950" cy="296175"/>
          </a:xfrm>
        </p:grpSpPr>
        <p:sp>
          <p:nvSpPr>
            <p:cNvPr id="7035" name="Google Shape;7035;p84"/>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84"/>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84"/>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84"/>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84"/>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84"/>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84"/>
          <p:cNvGrpSpPr/>
          <p:nvPr/>
        </p:nvGrpSpPr>
        <p:grpSpPr>
          <a:xfrm>
            <a:off x="4837550" y="2213272"/>
            <a:ext cx="361292" cy="352803"/>
            <a:chOff x="-28463700" y="3914875"/>
            <a:chExt cx="303275" cy="296150"/>
          </a:xfrm>
        </p:grpSpPr>
        <p:sp>
          <p:nvSpPr>
            <p:cNvPr id="7042" name="Google Shape;7042;p84"/>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84"/>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4" name="Google Shape;7044;p84"/>
          <p:cNvGrpSpPr/>
          <p:nvPr/>
        </p:nvGrpSpPr>
        <p:grpSpPr>
          <a:xfrm>
            <a:off x="7072335" y="1369355"/>
            <a:ext cx="351880" cy="227092"/>
            <a:chOff x="-26573400" y="3224125"/>
            <a:chExt cx="295375" cy="190625"/>
          </a:xfrm>
        </p:grpSpPr>
        <p:sp>
          <p:nvSpPr>
            <p:cNvPr id="7045" name="Google Shape;7045;p84"/>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84"/>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7" name="Google Shape;7047;p84"/>
          <p:cNvGrpSpPr/>
          <p:nvPr/>
        </p:nvGrpSpPr>
        <p:grpSpPr>
          <a:xfrm>
            <a:off x="7072335" y="1763690"/>
            <a:ext cx="351880" cy="351910"/>
            <a:chOff x="-26573400" y="3546250"/>
            <a:chExt cx="295375" cy="295400"/>
          </a:xfrm>
        </p:grpSpPr>
        <p:sp>
          <p:nvSpPr>
            <p:cNvPr id="7048" name="Google Shape;7048;p84"/>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84"/>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84"/>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84"/>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84"/>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84"/>
          <p:cNvGrpSpPr/>
          <p:nvPr/>
        </p:nvGrpSpPr>
        <p:grpSpPr>
          <a:xfrm>
            <a:off x="7060615" y="2213599"/>
            <a:ext cx="375319" cy="352148"/>
            <a:chOff x="-26583625" y="3917025"/>
            <a:chExt cx="315050" cy="295600"/>
          </a:xfrm>
        </p:grpSpPr>
        <p:sp>
          <p:nvSpPr>
            <p:cNvPr id="7054" name="Google Shape;7054;p84"/>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84"/>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84"/>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84"/>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58" name="Google Shape;7058;p84"/>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59" name="Google Shape;7059;p84"/>
          <p:cNvGrpSpPr/>
          <p:nvPr/>
        </p:nvGrpSpPr>
        <p:grpSpPr>
          <a:xfrm>
            <a:off x="5759130" y="3172629"/>
            <a:ext cx="289039" cy="352833"/>
            <a:chOff x="-24694925" y="3518700"/>
            <a:chExt cx="242625" cy="296175"/>
          </a:xfrm>
        </p:grpSpPr>
        <p:sp>
          <p:nvSpPr>
            <p:cNvPr id="7060" name="Google Shape;7060;p84"/>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84"/>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84"/>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84"/>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4" name="Google Shape;7064;p84"/>
          <p:cNvGrpSpPr/>
          <p:nvPr/>
        </p:nvGrpSpPr>
        <p:grpSpPr>
          <a:xfrm>
            <a:off x="5758668" y="3622657"/>
            <a:ext cx="289962" cy="352833"/>
            <a:chOff x="-24709100" y="3888875"/>
            <a:chExt cx="243400" cy="296175"/>
          </a:xfrm>
        </p:grpSpPr>
        <p:sp>
          <p:nvSpPr>
            <p:cNvPr id="7065" name="Google Shape;7065;p84"/>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84"/>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84"/>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84"/>
          <p:cNvGrpSpPr/>
          <p:nvPr/>
        </p:nvGrpSpPr>
        <p:grpSpPr>
          <a:xfrm>
            <a:off x="7958668" y="2695320"/>
            <a:ext cx="356556" cy="349557"/>
            <a:chOff x="-22863675" y="3131775"/>
            <a:chExt cx="299300" cy="293425"/>
          </a:xfrm>
        </p:grpSpPr>
        <p:sp>
          <p:nvSpPr>
            <p:cNvPr id="7069" name="Google Shape;7069;p84"/>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84"/>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84"/>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2" name="Google Shape;7072;p84"/>
          <p:cNvGrpSpPr/>
          <p:nvPr/>
        </p:nvGrpSpPr>
        <p:grpSpPr>
          <a:xfrm>
            <a:off x="5301532" y="1306499"/>
            <a:ext cx="310602" cy="352803"/>
            <a:chOff x="-28069875" y="3175300"/>
            <a:chExt cx="260725" cy="296150"/>
          </a:xfrm>
        </p:grpSpPr>
        <p:sp>
          <p:nvSpPr>
            <p:cNvPr id="7073" name="Google Shape;7073;p84"/>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84"/>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84"/>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84"/>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84"/>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84"/>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84"/>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84"/>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84"/>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82" name="Google Shape;7082;p84"/>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83" name="Google Shape;7083;p84"/>
          <p:cNvGrpSpPr/>
          <p:nvPr/>
        </p:nvGrpSpPr>
        <p:grpSpPr>
          <a:xfrm>
            <a:off x="5342810" y="2213733"/>
            <a:ext cx="228045" cy="351880"/>
            <a:chOff x="-28032075" y="3916450"/>
            <a:chExt cx="191425" cy="295375"/>
          </a:xfrm>
        </p:grpSpPr>
        <p:sp>
          <p:nvSpPr>
            <p:cNvPr id="7084" name="Google Shape;7084;p84"/>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84"/>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84"/>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7" name="Google Shape;7087;p84"/>
          <p:cNvGrpSpPr/>
          <p:nvPr/>
        </p:nvGrpSpPr>
        <p:grpSpPr>
          <a:xfrm>
            <a:off x="7508157" y="1306484"/>
            <a:ext cx="352833" cy="352833"/>
            <a:chOff x="-26201650" y="3176075"/>
            <a:chExt cx="296175" cy="296175"/>
          </a:xfrm>
        </p:grpSpPr>
        <p:sp>
          <p:nvSpPr>
            <p:cNvPr id="7088" name="Google Shape;7088;p84"/>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84"/>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0" name="Google Shape;7090;p84"/>
          <p:cNvGrpSpPr/>
          <p:nvPr/>
        </p:nvGrpSpPr>
        <p:grpSpPr>
          <a:xfrm>
            <a:off x="7507680" y="1763705"/>
            <a:ext cx="353786" cy="351880"/>
            <a:chOff x="-26204800" y="3547050"/>
            <a:chExt cx="296975" cy="295375"/>
          </a:xfrm>
        </p:grpSpPr>
        <p:sp>
          <p:nvSpPr>
            <p:cNvPr id="7091" name="Google Shape;7091;p84"/>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84"/>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93" name="Google Shape;7093;p84"/>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94" name="Google Shape;7094;p84"/>
          <p:cNvGrpSpPr/>
          <p:nvPr/>
        </p:nvGrpSpPr>
        <p:grpSpPr>
          <a:xfrm>
            <a:off x="6178935" y="2693683"/>
            <a:ext cx="345328" cy="352833"/>
            <a:chOff x="-24353875" y="3147725"/>
            <a:chExt cx="289875" cy="296175"/>
          </a:xfrm>
        </p:grpSpPr>
        <p:sp>
          <p:nvSpPr>
            <p:cNvPr id="7095" name="Google Shape;7095;p84"/>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84"/>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7" name="Google Shape;7097;p84"/>
          <p:cNvGrpSpPr/>
          <p:nvPr/>
        </p:nvGrpSpPr>
        <p:grpSpPr>
          <a:xfrm>
            <a:off x="6186917" y="3173090"/>
            <a:ext cx="329365" cy="351910"/>
            <a:chOff x="-24344425" y="3519475"/>
            <a:chExt cx="276475" cy="295400"/>
          </a:xfrm>
        </p:grpSpPr>
        <p:sp>
          <p:nvSpPr>
            <p:cNvPr id="7098" name="Google Shape;7098;p84"/>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84"/>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84"/>
          <p:cNvGrpSpPr/>
          <p:nvPr/>
        </p:nvGrpSpPr>
        <p:grpSpPr>
          <a:xfrm>
            <a:off x="6176597" y="3625010"/>
            <a:ext cx="350004" cy="348128"/>
            <a:chOff x="-24353075" y="3891250"/>
            <a:chExt cx="293800" cy="292225"/>
          </a:xfrm>
        </p:grpSpPr>
        <p:sp>
          <p:nvSpPr>
            <p:cNvPr id="7101" name="Google Shape;7101;p84"/>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84"/>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3" name="Google Shape;7103;p84"/>
          <p:cNvGrpSpPr/>
          <p:nvPr/>
        </p:nvGrpSpPr>
        <p:grpSpPr>
          <a:xfrm>
            <a:off x="7960068" y="3173313"/>
            <a:ext cx="353757" cy="351463"/>
            <a:chOff x="-22845575" y="3504075"/>
            <a:chExt cx="296950" cy="295025"/>
          </a:xfrm>
        </p:grpSpPr>
        <p:sp>
          <p:nvSpPr>
            <p:cNvPr id="7104" name="Google Shape;7104;p84"/>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84"/>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6" name="Google Shape;7106;p84"/>
          <p:cNvGrpSpPr/>
          <p:nvPr/>
        </p:nvGrpSpPr>
        <p:grpSpPr>
          <a:xfrm>
            <a:off x="5753249" y="1306961"/>
            <a:ext cx="299344" cy="351880"/>
            <a:chOff x="-27691025" y="3175300"/>
            <a:chExt cx="251275" cy="295375"/>
          </a:xfrm>
        </p:grpSpPr>
        <p:sp>
          <p:nvSpPr>
            <p:cNvPr id="7107" name="Google Shape;7107;p84"/>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84"/>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84"/>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84"/>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1" name="Google Shape;7111;p84"/>
          <p:cNvGrpSpPr/>
          <p:nvPr/>
        </p:nvGrpSpPr>
        <p:grpSpPr>
          <a:xfrm>
            <a:off x="5725566" y="1825637"/>
            <a:ext cx="354710" cy="228015"/>
            <a:chOff x="-27721750" y="3598250"/>
            <a:chExt cx="297750" cy="191400"/>
          </a:xfrm>
        </p:grpSpPr>
        <p:sp>
          <p:nvSpPr>
            <p:cNvPr id="7112" name="Google Shape;7112;p84"/>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84"/>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4" name="Google Shape;7114;p84"/>
          <p:cNvGrpSpPr/>
          <p:nvPr/>
        </p:nvGrpSpPr>
        <p:grpSpPr>
          <a:xfrm>
            <a:off x="5726966" y="2219183"/>
            <a:ext cx="351910" cy="340980"/>
            <a:chOff x="-27719400" y="3925600"/>
            <a:chExt cx="295400" cy="286225"/>
          </a:xfrm>
        </p:grpSpPr>
        <p:sp>
          <p:nvSpPr>
            <p:cNvPr id="7115" name="Google Shape;7115;p84"/>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84"/>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7" name="Google Shape;7117;p84"/>
          <p:cNvGrpSpPr/>
          <p:nvPr/>
        </p:nvGrpSpPr>
        <p:grpSpPr>
          <a:xfrm>
            <a:off x="7948238" y="1306023"/>
            <a:ext cx="353757" cy="353757"/>
            <a:chOff x="-25834600" y="3176875"/>
            <a:chExt cx="296950" cy="296950"/>
          </a:xfrm>
        </p:grpSpPr>
        <p:sp>
          <p:nvSpPr>
            <p:cNvPr id="7118" name="Google Shape;7118;p84"/>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84"/>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84"/>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84"/>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2" name="Google Shape;7122;p84"/>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3" name="Google Shape;7123;p84"/>
          <p:cNvGrpSpPr/>
          <p:nvPr/>
        </p:nvGrpSpPr>
        <p:grpSpPr>
          <a:xfrm>
            <a:off x="7948238" y="1774024"/>
            <a:ext cx="353757" cy="331241"/>
            <a:chOff x="-25834600" y="3564375"/>
            <a:chExt cx="296950" cy="278050"/>
          </a:xfrm>
        </p:grpSpPr>
        <p:sp>
          <p:nvSpPr>
            <p:cNvPr id="7124" name="Google Shape;7124;p84"/>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84"/>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6" name="Google Shape;7126;p84"/>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84"/>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84"/>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84"/>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84"/>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84"/>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84"/>
          <p:cNvGrpSpPr/>
          <p:nvPr/>
        </p:nvGrpSpPr>
        <p:grpSpPr>
          <a:xfrm>
            <a:off x="7946362" y="2213376"/>
            <a:ext cx="357509" cy="352595"/>
            <a:chOff x="-25834600" y="3915850"/>
            <a:chExt cx="300100" cy="295975"/>
          </a:xfrm>
        </p:grpSpPr>
        <p:sp>
          <p:nvSpPr>
            <p:cNvPr id="7133" name="Google Shape;7133;p84"/>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84"/>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84"/>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84"/>
          <p:cNvGrpSpPr/>
          <p:nvPr/>
        </p:nvGrpSpPr>
        <p:grpSpPr>
          <a:xfrm>
            <a:off x="6681790" y="2694606"/>
            <a:ext cx="228968" cy="350987"/>
            <a:chOff x="-23930925" y="3149300"/>
            <a:chExt cx="192200" cy="294625"/>
          </a:xfrm>
        </p:grpSpPr>
        <p:sp>
          <p:nvSpPr>
            <p:cNvPr id="7137" name="Google Shape;7137;p84"/>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84"/>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84"/>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84"/>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1" name="Google Shape;7141;p84"/>
          <p:cNvGrpSpPr/>
          <p:nvPr/>
        </p:nvGrpSpPr>
        <p:grpSpPr>
          <a:xfrm>
            <a:off x="6638620" y="3173090"/>
            <a:ext cx="315307" cy="351910"/>
            <a:chOff x="-23962425" y="3519475"/>
            <a:chExt cx="264675" cy="295400"/>
          </a:xfrm>
        </p:grpSpPr>
        <p:sp>
          <p:nvSpPr>
            <p:cNvPr id="7142" name="Google Shape;7142;p84"/>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84"/>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4" name="Google Shape;7144;p84"/>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45" name="Google Shape;7145;p84"/>
          <p:cNvGrpSpPr/>
          <p:nvPr/>
        </p:nvGrpSpPr>
        <p:grpSpPr>
          <a:xfrm>
            <a:off x="8017295" y="3623134"/>
            <a:ext cx="239302" cy="351880"/>
            <a:chOff x="-22788075" y="3904625"/>
            <a:chExt cx="200875" cy="295375"/>
          </a:xfrm>
        </p:grpSpPr>
        <p:sp>
          <p:nvSpPr>
            <p:cNvPr id="7146" name="Google Shape;7146;p84"/>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84"/>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84"/>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84"/>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0" name="Google Shape;7150;p84"/>
          <p:cNvGrpSpPr/>
          <p:nvPr/>
        </p:nvGrpSpPr>
        <p:grpSpPr>
          <a:xfrm>
            <a:off x="6172593" y="1306499"/>
            <a:ext cx="354710" cy="352803"/>
            <a:chOff x="-27351575" y="3175300"/>
            <a:chExt cx="297750" cy="296150"/>
          </a:xfrm>
        </p:grpSpPr>
        <p:sp>
          <p:nvSpPr>
            <p:cNvPr id="7151" name="Google Shape;7151;p84"/>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84"/>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84"/>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84"/>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5" name="Google Shape;7155;p84"/>
          <p:cNvGrpSpPr/>
          <p:nvPr/>
        </p:nvGrpSpPr>
        <p:grpSpPr>
          <a:xfrm>
            <a:off x="6218402" y="1758809"/>
            <a:ext cx="269293" cy="353072"/>
            <a:chOff x="-27313750" y="3545275"/>
            <a:chExt cx="226050" cy="296375"/>
          </a:xfrm>
        </p:grpSpPr>
        <p:sp>
          <p:nvSpPr>
            <p:cNvPr id="7156" name="Google Shape;7156;p84"/>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84"/>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84"/>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9" name="Google Shape;7159;p84"/>
          <p:cNvGrpSpPr/>
          <p:nvPr/>
        </p:nvGrpSpPr>
        <p:grpSpPr>
          <a:xfrm>
            <a:off x="6172593" y="2211380"/>
            <a:ext cx="354710" cy="356586"/>
            <a:chOff x="-27351575" y="3915650"/>
            <a:chExt cx="297750" cy="299325"/>
          </a:xfrm>
        </p:grpSpPr>
        <p:sp>
          <p:nvSpPr>
            <p:cNvPr id="7160" name="Google Shape;7160;p84"/>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84"/>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84"/>
          <p:cNvGrpSpPr/>
          <p:nvPr/>
        </p:nvGrpSpPr>
        <p:grpSpPr>
          <a:xfrm>
            <a:off x="4860084" y="2693579"/>
            <a:ext cx="319060" cy="353042"/>
            <a:chOff x="-25445525" y="3175900"/>
            <a:chExt cx="267825" cy="296350"/>
          </a:xfrm>
        </p:grpSpPr>
        <p:sp>
          <p:nvSpPr>
            <p:cNvPr id="7163" name="Google Shape;7163;p84"/>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84"/>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84"/>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84"/>
          <p:cNvGrpSpPr/>
          <p:nvPr/>
        </p:nvGrpSpPr>
        <p:grpSpPr>
          <a:xfrm>
            <a:off x="4841797" y="3183902"/>
            <a:ext cx="355633" cy="330288"/>
            <a:chOff x="-25465200" y="3565175"/>
            <a:chExt cx="298525" cy="277250"/>
          </a:xfrm>
        </p:grpSpPr>
        <p:sp>
          <p:nvSpPr>
            <p:cNvPr id="7167" name="Google Shape;7167;p84"/>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84"/>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9" name="Google Shape;7169;p84"/>
          <p:cNvGrpSpPr/>
          <p:nvPr/>
        </p:nvGrpSpPr>
        <p:grpSpPr>
          <a:xfrm>
            <a:off x="4841336" y="3623432"/>
            <a:ext cx="356556" cy="351285"/>
            <a:chOff x="-25465200" y="3916150"/>
            <a:chExt cx="299300" cy="294875"/>
          </a:xfrm>
        </p:grpSpPr>
        <p:sp>
          <p:nvSpPr>
            <p:cNvPr id="7170" name="Google Shape;7170;p84"/>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84"/>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2" name="Google Shape;7172;p84"/>
          <p:cNvGrpSpPr/>
          <p:nvPr/>
        </p:nvGrpSpPr>
        <p:grpSpPr>
          <a:xfrm>
            <a:off x="7068775" y="2693698"/>
            <a:ext cx="351880" cy="352803"/>
            <a:chOff x="-23615075" y="3148525"/>
            <a:chExt cx="295375" cy="296150"/>
          </a:xfrm>
        </p:grpSpPr>
        <p:sp>
          <p:nvSpPr>
            <p:cNvPr id="7173" name="Google Shape;7173;p84"/>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84"/>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84"/>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84"/>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77" name="Google Shape;7177;p84"/>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78" name="Google Shape;7178;p84"/>
          <p:cNvGrpSpPr/>
          <p:nvPr/>
        </p:nvGrpSpPr>
        <p:grpSpPr>
          <a:xfrm>
            <a:off x="7068299" y="3632977"/>
            <a:ext cx="352833" cy="332194"/>
            <a:chOff x="-23615075" y="3906200"/>
            <a:chExt cx="296175" cy="278850"/>
          </a:xfrm>
        </p:grpSpPr>
        <p:sp>
          <p:nvSpPr>
            <p:cNvPr id="7179" name="Google Shape;7179;p84"/>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84"/>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84"/>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2" name="Google Shape;7182;p84"/>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3" name="Google Shape;7183;p84"/>
          <p:cNvGrpSpPr/>
          <p:nvPr/>
        </p:nvGrpSpPr>
        <p:grpSpPr>
          <a:xfrm>
            <a:off x="6617268" y="1306618"/>
            <a:ext cx="353757" cy="352565"/>
            <a:chOff x="-26980600" y="3175500"/>
            <a:chExt cx="296950" cy="295950"/>
          </a:xfrm>
        </p:grpSpPr>
        <p:sp>
          <p:nvSpPr>
            <p:cNvPr id="7184" name="Google Shape;7184;p84"/>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84"/>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84"/>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87" name="Google Shape;7187;p84"/>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88" name="Google Shape;7188;p84"/>
          <p:cNvGrpSpPr/>
          <p:nvPr/>
        </p:nvGrpSpPr>
        <p:grpSpPr>
          <a:xfrm>
            <a:off x="6617744" y="2245154"/>
            <a:ext cx="352803" cy="289039"/>
            <a:chOff x="-26981375" y="3951875"/>
            <a:chExt cx="296150" cy="242625"/>
          </a:xfrm>
        </p:grpSpPr>
        <p:sp>
          <p:nvSpPr>
            <p:cNvPr id="7189" name="Google Shape;7189;p84"/>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84"/>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84"/>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2" name="Google Shape;7192;p84"/>
          <p:cNvGrpSpPr/>
          <p:nvPr/>
        </p:nvGrpSpPr>
        <p:grpSpPr>
          <a:xfrm>
            <a:off x="5282787" y="2692745"/>
            <a:ext cx="351910" cy="354710"/>
            <a:chOff x="-25094250" y="3176075"/>
            <a:chExt cx="295400" cy="297750"/>
          </a:xfrm>
        </p:grpSpPr>
        <p:sp>
          <p:nvSpPr>
            <p:cNvPr id="7193" name="Google Shape;7193;p84"/>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84"/>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84"/>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6" name="Google Shape;7196;p84"/>
          <p:cNvGrpSpPr/>
          <p:nvPr/>
        </p:nvGrpSpPr>
        <p:grpSpPr>
          <a:xfrm>
            <a:off x="5282787" y="3173106"/>
            <a:ext cx="351910" cy="351880"/>
            <a:chOff x="-25094250" y="3547050"/>
            <a:chExt cx="295400" cy="295375"/>
          </a:xfrm>
        </p:grpSpPr>
        <p:sp>
          <p:nvSpPr>
            <p:cNvPr id="7197" name="Google Shape;7197;p84"/>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84"/>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84"/>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84"/>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84"/>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2" name="Google Shape;7202;p84"/>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3" name="Google Shape;7203;p84"/>
          <p:cNvGrpSpPr/>
          <p:nvPr/>
        </p:nvGrpSpPr>
        <p:grpSpPr>
          <a:xfrm>
            <a:off x="7514864" y="2693698"/>
            <a:ext cx="352803" cy="352803"/>
            <a:chOff x="-23245675" y="3148525"/>
            <a:chExt cx="296150" cy="296150"/>
          </a:xfrm>
        </p:grpSpPr>
        <p:sp>
          <p:nvSpPr>
            <p:cNvPr id="7204" name="Google Shape;7204;p84"/>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84"/>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84"/>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07" name="Google Shape;7207;p84"/>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8" name="Google Shape;7208;p84"/>
          <p:cNvGrpSpPr/>
          <p:nvPr/>
        </p:nvGrpSpPr>
        <p:grpSpPr>
          <a:xfrm>
            <a:off x="7515325" y="3622672"/>
            <a:ext cx="351880" cy="352803"/>
            <a:chOff x="-23244900" y="3888100"/>
            <a:chExt cx="295375" cy="296150"/>
          </a:xfrm>
        </p:grpSpPr>
        <p:sp>
          <p:nvSpPr>
            <p:cNvPr id="7209" name="Google Shape;7209;p84"/>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84"/>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84"/>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84"/>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84"/>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84"/>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84"/>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84"/>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84"/>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84"/>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84"/>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0" name="Google Shape;7220;p84"/>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84"/>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7222" name="Google Shape;7222;p84"/>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40"/>
          <p:cNvPicPr preferRelativeResize="0"/>
          <p:nvPr/>
        </p:nvPicPr>
        <p:blipFill>
          <a:blip r:embed="rId3">
            <a:alphaModFix/>
          </a:blip>
          <a:stretch>
            <a:fillRect/>
          </a:stretch>
        </p:blipFill>
        <p:spPr>
          <a:xfrm rot="-2">
            <a:off x="-307129" y="2105454"/>
            <a:ext cx="2713128" cy="3574441"/>
          </a:xfrm>
          <a:prstGeom prst="rect">
            <a:avLst/>
          </a:prstGeom>
          <a:noFill/>
          <a:ln>
            <a:noFill/>
          </a:ln>
        </p:spPr>
      </p:pic>
      <p:sp>
        <p:nvSpPr>
          <p:cNvPr id="406" name="Google Shape;406;p40"/>
          <p:cNvSpPr txBox="1"/>
          <p:nvPr>
            <p:ph type="title"/>
          </p:nvPr>
        </p:nvSpPr>
        <p:spPr>
          <a:xfrm>
            <a:off x="4831200" y="3053425"/>
            <a:ext cx="3528300" cy="1511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N</a:t>
            </a:r>
            <a:r>
              <a:rPr lang="en"/>
              <a:t>ame of</a:t>
            </a:r>
            <a:endParaRPr/>
          </a:p>
          <a:p>
            <a:pPr indent="0" lvl="0" marL="0" rtl="0" algn="r">
              <a:spcBef>
                <a:spcPts val="0"/>
              </a:spcBef>
              <a:spcAft>
                <a:spcPts val="0"/>
              </a:spcAft>
              <a:buNone/>
            </a:pPr>
            <a:r>
              <a:rPr i="1" lang="en">
                <a:highlight>
                  <a:schemeClr val="lt1"/>
                </a:highlight>
              </a:rPr>
              <a:t>the section</a:t>
            </a:r>
            <a:endParaRPr i="1">
              <a:highlight>
                <a:schemeClr val="lt1"/>
              </a:highlight>
            </a:endParaRPr>
          </a:p>
        </p:txBody>
      </p:sp>
      <p:sp>
        <p:nvSpPr>
          <p:cNvPr id="407" name="Google Shape;407;p40"/>
          <p:cNvSpPr txBox="1"/>
          <p:nvPr>
            <p:ph idx="2" type="title"/>
          </p:nvPr>
        </p:nvSpPr>
        <p:spPr>
          <a:xfrm>
            <a:off x="6765900" y="499425"/>
            <a:ext cx="1660800" cy="13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408" name="Google Shape;408;p40"/>
          <p:cNvPicPr preferRelativeResize="0"/>
          <p:nvPr>
            <p:ph idx="3" type="pic"/>
          </p:nvPr>
        </p:nvPicPr>
        <p:blipFill rotWithShape="1">
          <a:blip r:embed="rId4">
            <a:alphaModFix/>
          </a:blip>
          <a:srcRect b="0" l="21546" r="21541" t="0"/>
          <a:stretch/>
        </p:blipFill>
        <p:spPr>
          <a:xfrm rot="518440">
            <a:off x="1362418" y="749229"/>
            <a:ext cx="3071653" cy="4026905"/>
          </a:xfrm>
          <a:prstGeom prst="rect">
            <a:avLst/>
          </a:prstGeom>
        </p:spPr>
      </p:pic>
      <p:pic>
        <p:nvPicPr>
          <p:cNvPr id="409" name="Google Shape;409;p40"/>
          <p:cNvPicPr preferRelativeResize="0"/>
          <p:nvPr/>
        </p:nvPicPr>
        <p:blipFill>
          <a:blip r:embed="rId5">
            <a:alphaModFix/>
          </a:blip>
          <a:stretch>
            <a:fillRect/>
          </a:stretch>
        </p:blipFill>
        <p:spPr>
          <a:xfrm rot="400573">
            <a:off x="1794446" y="660761"/>
            <a:ext cx="423638" cy="420230"/>
          </a:xfrm>
          <a:prstGeom prst="rect">
            <a:avLst/>
          </a:prstGeom>
          <a:noFill/>
          <a:ln>
            <a:noFill/>
          </a:ln>
        </p:spPr>
      </p:pic>
      <p:pic>
        <p:nvPicPr>
          <p:cNvPr id="410" name="Google Shape;410;p40"/>
          <p:cNvPicPr preferRelativeResize="0"/>
          <p:nvPr/>
        </p:nvPicPr>
        <p:blipFill>
          <a:blip r:embed="rId6">
            <a:alphaModFix amt="60000"/>
          </a:blip>
          <a:stretch>
            <a:fillRect/>
          </a:stretch>
        </p:blipFill>
        <p:spPr>
          <a:xfrm rot="5663789">
            <a:off x="3907717" y="357167"/>
            <a:ext cx="1385024" cy="15343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226" name="Shape 7226"/>
        <p:cNvGrpSpPr/>
        <p:nvPr/>
      </p:nvGrpSpPr>
      <p:grpSpPr>
        <a:xfrm>
          <a:off x="0" y="0"/>
          <a:ext cx="0" cy="0"/>
          <a:chOff x="0" y="0"/>
          <a:chExt cx="0" cy="0"/>
        </a:xfrm>
      </p:grpSpPr>
      <p:sp>
        <p:nvSpPr>
          <p:cNvPr id="7227" name="Google Shape;7227;p85"/>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8" name="Google Shape;7228;p85"/>
          <p:cNvGrpSpPr/>
          <p:nvPr/>
        </p:nvGrpSpPr>
        <p:grpSpPr>
          <a:xfrm>
            <a:off x="832654" y="1819647"/>
            <a:ext cx="367261" cy="367261"/>
            <a:chOff x="-65145700" y="3727425"/>
            <a:chExt cx="317425" cy="317425"/>
          </a:xfrm>
        </p:grpSpPr>
        <p:sp>
          <p:nvSpPr>
            <p:cNvPr id="7229" name="Google Shape;7229;p85"/>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85"/>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1" name="Google Shape;7231;p85"/>
          <p:cNvGrpSpPr/>
          <p:nvPr/>
        </p:nvGrpSpPr>
        <p:grpSpPr>
          <a:xfrm>
            <a:off x="835851" y="2248561"/>
            <a:ext cx="360868" cy="367261"/>
            <a:chOff x="-65144125" y="4094450"/>
            <a:chExt cx="311900" cy="317425"/>
          </a:xfrm>
        </p:grpSpPr>
        <p:sp>
          <p:nvSpPr>
            <p:cNvPr id="7232" name="Google Shape;7232;p85"/>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85"/>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85"/>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5" name="Google Shape;7235;p85"/>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36" name="Google Shape;7236;p85"/>
          <p:cNvGrpSpPr/>
          <p:nvPr/>
        </p:nvGrpSpPr>
        <p:grpSpPr>
          <a:xfrm>
            <a:off x="3039420" y="1819256"/>
            <a:ext cx="370645" cy="368042"/>
            <a:chOff x="-63250675" y="3744075"/>
            <a:chExt cx="320350" cy="318100"/>
          </a:xfrm>
        </p:grpSpPr>
        <p:sp>
          <p:nvSpPr>
            <p:cNvPr id="7237" name="Google Shape;7237;p85"/>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85"/>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85"/>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85"/>
          <p:cNvGrpSpPr/>
          <p:nvPr/>
        </p:nvGrpSpPr>
        <p:grpSpPr>
          <a:xfrm>
            <a:off x="3041112" y="2248561"/>
            <a:ext cx="367261" cy="367261"/>
            <a:chOff x="-63250675" y="4110200"/>
            <a:chExt cx="317425" cy="317425"/>
          </a:xfrm>
        </p:grpSpPr>
        <p:sp>
          <p:nvSpPr>
            <p:cNvPr id="7241" name="Google Shape;7241;p85"/>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85"/>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85"/>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85"/>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85"/>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85"/>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85"/>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85"/>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85"/>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0" name="Google Shape;7250;p85"/>
          <p:cNvGrpSpPr/>
          <p:nvPr/>
        </p:nvGrpSpPr>
        <p:grpSpPr>
          <a:xfrm>
            <a:off x="1720159" y="2745656"/>
            <a:ext cx="359075" cy="358844"/>
            <a:chOff x="-61351725" y="3372400"/>
            <a:chExt cx="310350" cy="310150"/>
          </a:xfrm>
        </p:grpSpPr>
        <p:sp>
          <p:nvSpPr>
            <p:cNvPr id="7251" name="Google Shape;7251;p85"/>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85"/>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85"/>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4" name="Google Shape;7254;p85"/>
          <p:cNvGrpSpPr/>
          <p:nvPr/>
        </p:nvGrpSpPr>
        <p:grpSpPr>
          <a:xfrm>
            <a:off x="1716514" y="3208713"/>
            <a:ext cx="366364" cy="333534"/>
            <a:chOff x="-61354875" y="3751050"/>
            <a:chExt cx="316650" cy="288275"/>
          </a:xfrm>
        </p:grpSpPr>
        <p:sp>
          <p:nvSpPr>
            <p:cNvPr id="7255" name="Google Shape;7255;p85"/>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85"/>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85"/>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8" name="Google Shape;7258;p85"/>
          <p:cNvGrpSpPr/>
          <p:nvPr/>
        </p:nvGrpSpPr>
        <p:grpSpPr>
          <a:xfrm>
            <a:off x="1716514" y="3650352"/>
            <a:ext cx="366364" cy="367290"/>
            <a:chOff x="-61354875" y="4101525"/>
            <a:chExt cx="316650" cy="317450"/>
          </a:xfrm>
        </p:grpSpPr>
        <p:sp>
          <p:nvSpPr>
            <p:cNvPr id="7259" name="Google Shape;7259;p85"/>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85"/>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85"/>
          <p:cNvGrpSpPr/>
          <p:nvPr/>
        </p:nvGrpSpPr>
        <p:grpSpPr>
          <a:xfrm>
            <a:off x="3932949" y="2742228"/>
            <a:ext cx="368157" cy="365699"/>
            <a:chOff x="-59470075" y="3308975"/>
            <a:chExt cx="318200" cy="316075"/>
          </a:xfrm>
        </p:grpSpPr>
        <p:sp>
          <p:nvSpPr>
            <p:cNvPr id="7262" name="Google Shape;7262;p85"/>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85"/>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85"/>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85"/>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85"/>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85"/>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85"/>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85"/>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85"/>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1" name="Google Shape;7271;p85"/>
          <p:cNvGrpSpPr/>
          <p:nvPr/>
        </p:nvGrpSpPr>
        <p:grpSpPr>
          <a:xfrm>
            <a:off x="1278379" y="1377933"/>
            <a:ext cx="367261" cy="364686"/>
            <a:chOff x="-64781025" y="3361050"/>
            <a:chExt cx="317425" cy="315200"/>
          </a:xfrm>
        </p:grpSpPr>
        <p:sp>
          <p:nvSpPr>
            <p:cNvPr id="7272" name="Google Shape;7272;p85"/>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85"/>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85"/>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85"/>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6" name="Google Shape;7276;p85"/>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85"/>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85"/>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79" name="Google Shape;7279;p85"/>
          <p:cNvGrpSpPr/>
          <p:nvPr/>
        </p:nvGrpSpPr>
        <p:grpSpPr>
          <a:xfrm>
            <a:off x="3482779" y="1819372"/>
            <a:ext cx="382765" cy="367810"/>
            <a:chOff x="-62890750" y="3747425"/>
            <a:chExt cx="330825" cy="317900"/>
          </a:xfrm>
        </p:grpSpPr>
        <p:sp>
          <p:nvSpPr>
            <p:cNvPr id="7280" name="Google Shape;7280;p85"/>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85"/>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85"/>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85"/>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85"/>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85"/>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85"/>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85"/>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85"/>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85"/>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85"/>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85"/>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85"/>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85"/>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4" name="Google Shape;7294;p85"/>
          <p:cNvGrpSpPr/>
          <p:nvPr/>
        </p:nvGrpSpPr>
        <p:grpSpPr>
          <a:xfrm>
            <a:off x="3490531" y="2249009"/>
            <a:ext cx="367261" cy="366364"/>
            <a:chOff x="-62884425" y="4111775"/>
            <a:chExt cx="317425" cy="316650"/>
          </a:xfrm>
        </p:grpSpPr>
        <p:sp>
          <p:nvSpPr>
            <p:cNvPr id="7295" name="Google Shape;7295;p85"/>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85"/>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7" name="Google Shape;7297;p85"/>
          <p:cNvGrpSpPr/>
          <p:nvPr/>
        </p:nvGrpSpPr>
        <p:grpSpPr>
          <a:xfrm>
            <a:off x="2163165" y="2745078"/>
            <a:ext cx="365438" cy="360001"/>
            <a:chOff x="-60991775" y="3376900"/>
            <a:chExt cx="315850" cy="311150"/>
          </a:xfrm>
        </p:grpSpPr>
        <p:sp>
          <p:nvSpPr>
            <p:cNvPr id="7298" name="Google Shape;7298;p85"/>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85"/>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85"/>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1" name="Google Shape;7301;p85"/>
          <p:cNvGrpSpPr/>
          <p:nvPr/>
        </p:nvGrpSpPr>
        <p:grpSpPr>
          <a:xfrm>
            <a:off x="2162702" y="3195942"/>
            <a:ext cx="366364" cy="359075"/>
            <a:chOff x="-60988625" y="3740800"/>
            <a:chExt cx="316650" cy="310350"/>
          </a:xfrm>
        </p:grpSpPr>
        <p:sp>
          <p:nvSpPr>
            <p:cNvPr id="7302" name="Google Shape;7302;p85"/>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85"/>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85"/>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85"/>
          <p:cNvGrpSpPr/>
          <p:nvPr/>
        </p:nvGrpSpPr>
        <p:grpSpPr>
          <a:xfrm>
            <a:off x="2162702" y="3651393"/>
            <a:ext cx="366364" cy="365207"/>
            <a:chOff x="-60987850" y="4100950"/>
            <a:chExt cx="316650" cy="315650"/>
          </a:xfrm>
        </p:grpSpPr>
        <p:sp>
          <p:nvSpPr>
            <p:cNvPr id="7306" name="Google Shape;7306;p85"/>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85"/>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85"/>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85"/>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85"/>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1" name="Google Shape;7311;p85"/>
          <p:cNvGrpSpPr/>
          <p:nvPr/>
        </p:nvGrpSpPr>
        <p:grpSpPr>
          <a:xfrm>
            <a:off x="3932486" y="3196853"/>
            <a:ext cx="369083" cy="357253"/>
            <a:chOff x="-59447250" y="3706150"/>
            <a:chExt cx="319000" cy="308775"/>
          </a:xfrm>
        </p:grpSpPr>
        <p:sp>
          <p:nvSpPr>
            <p:cNvPr id="7312" name="Google Shape;7312;p85"/>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85"/>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85"/>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85"/>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6" name="Google Shape;7316;p85"/>
          <p:cNvGrpSpPr/>
          <p:nvPr/>
        </p:nvGrpSpPr>
        <p:grpSpPr>
          <a:xfrm>
            <a:off x="1721214" y="1378164"/>
            <a:ext cx="368186" cy="364224"/>
            <a:chOff x="-64406125" y="3362225"/>
            <a:chExt cx="318225" cy="314800"/>
          </a:xfrm>
        </p:grpSpPr>
        <p:sp>
          <p:nvSpPr>
            <p:cNvPr id="7317" name="Google Shape;7317;p85"/>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85"/>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9" name="Google Shape;7319;p85"/>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0" name="Google Shape;7320;p85"/>
          <p:cNvGrpSpPr/>
          <p:nvPr/>
        </p:nvGrpSpPr>
        <p:grpSpPr>
          <a:xfrm>
            <a:off x="1721677" y="2249009"/>
            <a:ext cx="367261" cy="366364"/>
            <a:chOff x="-64410850" y="4094450"/>
            <a:chExt cx="317425" cy="316650"/>
          </a:xfrm>
        </p:grpSpPr>
        <p:sp>
          <p:nvSpPr>
            <p:cNvPr id="7321" name="Google Shape;7321;p85"/>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85"/>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85"/>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4" name="Google Shape;7324;p85"/>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5" name="Google Shape;7325;p85"/>
          <p:cNvGrpSpPr/>
          <p:nvPr/>
        </p:nvGrpSpPr>
        <p:grpSpPr>
          <a:xfrm>
            <a:off x="3943225" y="1819083"/>
            <a:ext cx="365467" cy="368389"/>
            <a:chOff x="-62516625" y="3743175"/>
            <a:chExt cx="315875" cy="318400"/>
          </a:xfrm>
        </p:grpSpPr>
        <p:sp>
          <p:nvSpPr>
            <p:cNvPr id="7326" name="Google Shape;7326;p85"/>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85"/>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85"/>
          <p:cNvGrpSpPr/>
          <p:nvPr/>
        </p:nvGrpSpPr>
        <p:grpSpPr>
          <a:xfrm>
            <a:off x="3950065" y="2269054"/>
            <a:ext cx="351786" cy="326274"/>
            <a:chOff x="-62511900" y="4129100"/>
            <a:chExt cx="304050" cy="282000"/>
          </a:xfrm>
        </p:grpSpPr>
        <p:sp>
          <p:nvSpPr>
            <p:cNvPr id="7329" name="Google Shape;7329;p85"/>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85"/>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85"/>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85"/>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85"/>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85"/>
          <p:cNvGrpSpPr/>
          <p:nvPr/>
        </p:nvGrpSpPr>
        <p:grpSpPr>
          <a:xfrm>
            <a:off x="2628187" y="2741448"/>
            <a:ext cx="310770" cy="367261"/>
            <a:chOff x="-60597975" y="3367475"/>
            <a:chExt cx="268600" cy="317425"/>
          </a:xfrm>
        </p:grpSpPr>
        <p:sp>
          <p:nvSpPr>
            <p:cNvPr id="7335" name="Google Shape;7335;p85"/>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85"/>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85"/>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85"/>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85"/>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40" name="Google Shape;7340;p85"/>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41" name="Google Shape;7341;p85"/>
          <p:cNvGrpSpPr/>
          <p:nvPr/>
        </p:nvGrpSpPr>
        <p:grpSpPr>
          <a:xfrm>
            <a:off x="2600390" y="3702764"/>
            <a:ext cx="366364" cy="262465"/>
            <a:chOff x="-60621600" y="4145650"/>
            <a:chExt cx="316650" cy="226850"/>
          </a:xfrm>
        </p:grpSpPr>
        <p:sp>
          <p:nvSpPr>
            <p:cNvPr id="7342" name="Google Shape;7342;p85"/>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85"/>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85"/>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5" name="Google Shape;7345;p85"/>
          <p:cNvGrpSpPr/>
          <p:nvPr/>
        </p:nvGrpSpPr>
        <p:grpSpPr>
          <a:xfrm>
            <a:off x="3937042" y="3651263"/>
            <a:ext cx="359972" cy="365467"/>
            <a:chOff x="-59400775" y="4084200"/>
            <a:chExt cx="311125" cy="315875"/>
          </a:xfrm>
        </p:grpSpPr>
        <p:sp>
          <p:nvSpPr>
            <p:cNvPr id="7346" name="Google Shape;7346;p85"/>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85"/>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85"/>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85"/>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85"/>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85"/>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85"/>
          <p:cNvGrpSpPr/>
          <p:nvPr/>
        </p:nvGrpSpPr>
        <p:grpSpPr>
          <a:xfrm>
            <a:off x="2161136" y="1377094"/>
            <a:ext cx="365438" cy="366364"/>
            <a:chOff x="-64044600" y="3360375"/>
            <a:chExt cx="315850" cy="316650"/>
          </a:xfrm>
        </p:grpSpPr>
        <p:sp>
          <p:nvSpPr>
            <p:cNvPr id="7353" name="Google Shape;7353;p85"/>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85"/>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85"/>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6" name="Google Shape;7356;p85"/>
          <p:cNvGrpSpPr/>
          <p:nvPr/>
        </p:nvGrpSpPr>
        <p:grpSpPr>
          <a:xfrm>
            <a:off x="2187559" y="1819647"/>
            <a:ext cx="312592" cy="367261"/>
            <a:chOff x="-64022550" y="3727425"/>
            <a:chExt cx="270175" cy="317425"/>
          </a:xfrm>
        </p:grpSpPr>
        <p:sp>
          <p:nvSpPr>
            <p:cNvPr id="7357" name="Google Shape;7357;p85"/>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85"/>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85"/>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0" name="Google Shape;7360;p85"/>
          <p:cNvGrpSpPr/>
          <p:nvPr/>
        </p:nvGrpSpPr>
        <p:grpSpPr>
          <a:xfrm>
            <a:off x="2211697" y="2248547"/>
            <a:ext cx="264317" cy="367290"/>
            <a:chOff x="-64001300" y="4093650"/>
            <a:chExt cx="228450" cy="317450"/>
          </a:xfrm>
        </p:grpSpPr>
        <p:sp>
          <p:nvSpPr>
            <p:cNvPr id="7361" name="Google Shape;7361;p85"/>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85"/>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85"/>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85"/>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5" name="Google Shape;7365;p85"/>
          <p:cNvGrpSpPr/>
          <p:nvPr/>
        </p:nvGrpSpPr>
        <p:grpSpPr>
          <a:xfrm>
            <a:off x="830701" y="2741838"/>
            <a:ext cx="359972" cy="366480"/>
            <a:chOff x="-62148800" y="3377700"/>
            <a:chExt cx="311125" cy="316750"/>
          </a:xfrm>
        </p:grpSpPr>
        <p:sp>
          <p:nvSpPr>
            <p:cNvPr id="7366" name="Google Shape;7366;p85"/>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85"/>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8" name="Google Shape;7368;p85"/>
          <p:cNvGrpSpPr/>
          <p:nvPr/>
        </p:nvGrpSpPr>
        <p:grpSpPr>
          <a:xfrm>
            <a:off x="826608" y="3191835"/>
            <a:ext cx="368157" cy="367290"/>
            <a:chOff x="-62154300" y="3743950"/>
            <a:chExt cx="318200" cy="317450"/>
          </a:xfrm>
        </p:grpSpPr>
        <p:sp>
          <p:nvSpPr>
            <p:cNvPr id="7369" name="Google Shape;7369;p85"/>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85"/>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1" name="Google Shape;7371;p85"/>
          <p:cNvGrpSpPr/>
          <p:nvPr/>
        </p:nvGrpSpPr>
        <p:grpSpPr>
          <a:xfrm>
            <a:off x="826594" y="3650815"/>
            <a:ext cx="368186" cy="366364"/>
            <a:chOff x="-62151950" y="4111775"/>
            <a:chExt cx="318225" cy="316650"/>
          </a:xfrm>
        </p:grpSpPr>
        <p:sp>
          <p:nvSpPr>
            <p:cNvPr id="7372" name="Google Shape;7372;p85"/>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85"/>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85"/>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85"/>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6" name="Google Shape;7376;p85"/>
          <p:cNvGrpSpPr/>
          <p:nvPr/>
        </p:nvGrpSpPr>
        <p:grpSpPr>
          <a:xfrm>
            <a:off x="3045218" y="2741361"/>
            <a:ext cx="368157" cy="367434"/>
            <a:chOff x="-60254550" y="3367325"/>
            <a:chExt cx="318200" cy="317575"/>
          </a:xfrm>
        </p:grpSpPr>
        <p:sp>
          <p:nvSpPr>
            <p:cNvPr id="7377" name="Google Shape;7377;p85"/>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85"/>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85"/>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85"/>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1" name="Google Shape;7381;p85"/>
          <p:cNvGrpSpPr/>
          <p:nvPr/>
        </p:nvGrpSpPr>
        <p:grpSpPr>
          <a:xfrm>
            <a:off x="3046115" y="3192355"/>
            <a:ext cx="366364" cy="366248"/>
            <a:chOff x="-60255350" y="3733825"/>
            <a:chExt cx="316650" cy="316550"/>
          </a:xfrm>
        </p:grpSpPr>
        <p:sp>
          <p:nvSpPr>
            <p:cNvPr id="7382" name="Google Shape;7382;p85"/>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85"/>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85"/>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85"/>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85"/>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85"/>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85"/>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9" name="Google Shape;7389;p85"/>
          <p:cNvGrpSpPr/>
          <p:nvPr/>
        </p:nvGrpSpPr>
        <p:grpSpPr>
          <a:xfrm>
            <a:off x="3073912" y="3651263"/>
            <a:ext cx="310770" cy="365467"/>
            <a:chOff x="-60232500" y="4101525"/>
            <a:chExt cx="268600" cy="315875"/>
          </a:xfrm>
        </p:grpSpPr>
        <p:sp>
          <p:nvSpPr>
            <p:cNvPr id="7390" name="Google Shape;7390;p85"/>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85"/>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2" name="Google Shape;7392;p85"/>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3" name="Google Shape;7393;p85"/>
          <p:cNvGrpSpPr/>
          <p:nvPr/>
        </p:nvGrpSpPr>
        <p:grpSpPr>
          <a:xfrm>
            <a:off x="2606912" y="1377094"/>
            <a:ext cx="368186" cy="366364"/>
            <a:chOff x="-63679950" y="3360375"/>
            <a:chExt cx="318225" cy="316650"/>
          </a:xfrm>
        </p:grpSpPr>
        <p:sp>
          <p:nvSpPr>
            <p:cNvPr id="7394" name="Google Shape;7394;p85"/>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85"/>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85"/>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85"/>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98" name="Google Shape;7398;p85"/>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9" name="Google Shape;7399;p85"/>
          <p:cNvGrpSpPr/>
          <p:nvPr/>
        </p:nvGrpSpPr>
        <p:grpSpPr>
          <a:xfrm>
            <a:off x="2605539" y="2248431"/>
            <a:ext cx="370934" cy="367521"/>
            <a:chOff x="-63679950" y="4093450"/>
            <a:chExt cx="320600" cy="317650"/>
          </a:xfrm>
        </p:grpSpPr>
        <p:sp>
          <p:nvSpPr>
            <p:cNvPr id="7400" name="Google Shape;7400;p85"/>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85"/>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85"/>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3" name="Google Shape;7403;p85"/>
          <p:cNvGrpSpPr/>
          <p:nvPr/>
        </p:nvGrpSpPr>
        <p:grpSpPr>
          <a:xfrm>
            <a:off x="1265656" y="2741433"/>
            <a:ext cx="366364" cy="367290"/>
            <a:chOff x="-61784125" y="3377700"/>
            <a:chExt cx="316650" cy="317450"/>
          </a:xfrm>
        </p:grpSpPr>
        <p:sp>
          <p:nvSpPr>
            <p:cNvPr id="7404" name="Google Shape;7404;p85"/>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85"/>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85"/>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85"/>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85"/>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85"/>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85"/>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85"/>
          <p:cNvGrpSpPr/>
          <p:nvPr/>
        </p:nvGrpSpPr>
        <p:grpSpPr>
          <a:xfrm>
            <a:off x="1265656" y="3191835"/>
            <a:ext cx="366364" cy="367290"/>
            <a:chOff x="-61783350" y="3743950"/>
            <a:chExt cx="316650" cy="317450"/>
          </a:xfrm>
        </p:grpSpPr>
        <p:sp>
          <p:nvSpPr>
            <p:cNvPr id="7412" name="Google Shape;7412;p85"/>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85"/>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14" name="Google Shape;7414;p85"/>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85"/>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85"/>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17" name="Google Shape;7417;p85"/>
          <p:cNvGrpSpPr/>
          <p:nvPr/>
        </p:nvGrpSpPr>
        <p:grpSpPr>
          <a:xfrm>
            <a:off x="3487080" y="3651668"/>
            <a:ext cx="369112" cy="364657"/>
            <a:chOff x="-59869425" y="4102225"/>
            <a:chExt cx="319025" cy="315175"/>
          </a:xfrm>
        </p:grpSpPr>
        <p:sp>
          <p:nvSpPr>
            <p:cNvPr id="7418" name="Google Shape;7418;p85"/>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85"/>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85"/>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85"/>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2" name="Google Shape;7422;p85"/>
          <p:cNvGrpSpPr/>
          <p:nvPr/>
        </p:nvGrpSpPr>
        <p:grpSpPr>
          <a:xfrm>
            <a:off x="2605883" y="4120490"/>
            <a:ext cx="366364" cy="365467"/>
            <a:chOff x="-59029025" y="3711650"/>
            <a:chExt cx="316650" cy="315875"/>
          </a:xfrm>
        </p:grpSpPr>
        <p:sp>
          <p:nvSpPr>
            <p:cNvPr id="7423" name="Google Shape;7423;p85"/>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85"/>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85"/>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85"/>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85"/>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85"/>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85"/>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0" name="Google Shape;7430;p85"/>
          <p:cNvGrpSpPr/>
          <p:nvPr/>
        </p:nvGrpSpPr>
        <p:grpSpPr>
          <a:xfrm>
            <a:off x="4841373" y="1398014"/>
            <a:ext cx="351940" cy="348188"/>
            <a:chOff x="581525" y="3254850"/>
            <a:chExt cx="297750" cy="294575"/>
          </a:xfrm>
        </p:grpSpPr>
        <p:sp>
          <p:nvSpPr>
            <p:cNvPr id="7431" name="Google Shape;7431;p85"/>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85"/>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85"/>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4" name="Google Shape;7434;p85"/>
          <p:cNvGrpSpPr/>
          <p:nvPr/>
        </p:nvGrpSpPr>
        <p:grpSpPr>
          <a:xfrm>
            <a:off x="4840442" y="1836950"/>
            <a:ext cx="353802" cy="351497"/>
            <a:chOff x="580725" y="3617925"/>
            <a:chExt cx="299325" cy="297375"/>
          </a:xfrm>
        </p:grpSpPr>
        <p:sp>
          <p:nvSpPr>
            <p:cNvPr id="7435" name="Google Shape;7435;p85"/>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85"/>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85"/>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85"/>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85"/>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85"/>
          <p:cNvGrpSpPr/>
          <p:nvPr/>
        </p:nvGrpSpPr>
        <p:grpSpPr>
          <a:xfrm>
            <a:off x="4842304" y="2284140"/>
            <a:ext cx="350079" cy="350079"/>
            <a:chOff x="583100" y="3982600"/>
            <a:chExt cx="296175" cy="296175"/>
          </a:xfrm>
        </p:grpSpPr>
        <p:sp>
          <p:nvSpPr>
            <p:cNvPr id="7441" name="Google Shape;7441;p85"/>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85"/>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85"/>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85"/>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85"/>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85"/>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85"/>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8" name="Google Shape;7448;p85"/>
          <p:cNvGrpSpPr/>
          <p:nvPr/>
        </p:nvGrpSpPr>
        <p:grpSpPr>
          <a:xfrm>
            <a:off x="7074918" y="1397764"/>
            <a:ext cx="307231" cy="348690"/>
            <a:chOff x="2423775" y="3226875"/>
            <a:chExt cx="259925" cy="295000"/>
          </a:xfrm>
        </p:grpSpPr>
        <p:sp>
          <p:nvSpPr>
            <p:cNvPr id="7449" name="Google Shape;7449;p85"/>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85"/>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85"/>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2" name="Google Shape;7452;p85"/>
          <p:cNvGrpSpPr/>
          <p:nvPr/>
        </p:nvGrpSpPr>
        <p:grpSpPr>
          <a:xfrm>
            <a:off x="7052106" y="1839049"/>
            <a:ext cx="352857" cy="347301"/>
            <a:chOff x="2404875" y="3592725"/>
            <a:chExt cx="298525" cy="293825"/>
          </a:xfrm>
        </p:grpSpPr>
        <p:sp>
          <p:nvSpPr>
            <p:cNvPr id="7453" name="Google Shape;7453;p85"/>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85"/>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85"/>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6" name="Google Shape;7456;p85"/>
          <p:cNvGrpSpPr/>
          <p:nvPr/>
        </p:nvGrpSpPr>
        <p:grpSpPr>
          <a:xfrm>
            <a:off x="7053036" y="2284614"/>
            <a:ext cx="350995" cy="349133"/>
            <a:chOff x="2404875" y="3955825"/>
            <a:chExt cx="296950" cy="295375"/>
          </a:xfrm>
        </p:grpSpPr>
        <p:sp>
          <p:nvSpPr>
            <p:cNvPr id="7457" name="Google Shape;7457;p85"/>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85"/>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85"/>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85"/>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1" name="Google Shape;7461;p85"/>
          <p:cNvGrpSpPr/>
          <p:nvPr/>
        </p:nvGrpSpPr>
        <p:grpSpPr>
          <a:xfrm>
            <a:off x="5747016" y="2748808"/>
            <a:ext cx="349163" cy="350079"/>
            <a:chOff x="4263650" y="3235150"/>
            <a:chExt cx="295400" cy="296175"/>
          </a:xfrm>
        </p:grpSpPr>
        <p:sp>
          <p:nvSpPr>
            <p:cNvPr id="7462" name="Google Shape;7462;p85"/>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85"/>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85"/>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85"/>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85"/>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7" name="Google Shape;7467;p85"/>
          <p:cNvGrpSpPr/>
          <p:nvPr/>
        </p:nvGrpSpPr>
        <p:grpSpPr>
          <a:xfrm>
            <a:off x="5744696" y="3207969"/>
            <a:ext cx="353802" cy="327739"/>
            <a:chOff x="4266025" y="3609275"/>
            <a:chExt cx="299325" cy="277275"/>
          </a:xfrm>
        </p:grpSpPr>
        <p:sp>
          <p:nvSpPr>
            <p:cNvPr id="7468" name="Google Shape;7468;p85"/>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85"/>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0" name="Google Shape;7470;p85"/>
          <p:cNvGrpSpPr/>
          <p:nvPr/>
        </p:nvGrpSpPr>
        <p:grpSpPr>
          <a:xfrm>
            <a:off x="5745154" y="3673356"/>
            <a:ext cx="352886" cy="349133"/>
            <a:chOff x="4263650" y="3963700"/>
            <a:chExt cx="298550" cy="295375"/>
          </a:xfrm>
        </p:grpSpPr>
        <p:sp>
          <p:nvSpPr>
            <p:cNvPr id="7471" name="Google Shape;7471;p85"/>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85"/>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85"/>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85"/>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85"/>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85"/>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85"/>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85"/>
          <p:cNvGrpSpPr/>
          <p:nvPr/>
        </p:nvGrpSpPr>
        <p:grpSpPr>
          <a:xfrm>
            <a:off x="8023491" y="2748809"/>
            <a:ext cx="226264" cy="350079"/>
            <a:chOff x="6164975" y="3211525"/>
            <a:chExt cx="191425" cy="296175"/>
          </a:xfrm>
        </p:grpSpPr>
        <p:sp>
          <p:nvSpPr>
            <p:cNvPr id="7479" name="Google Shape;7479;p85"/>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85"/>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85"/>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85"/>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85"/>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85"/>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85"/>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6" name="Google Shape;7486;p85"/>
          <p:cNvGrpSpPr/>
          <p:nvPr/>
        </p:nvGrpSpPr>
        <p:grpSpPr>
          <a:xfrm>
            <a:off x="5285528" y="1397084"/>
            <a:ext cx="352886" cy="350049"/>
            <a:chOff x="946175" y="3253275"/>
            <a:chExt cx="298550" cy="296150"/>
          </a:xfrm>
        </p:grpSpPr>
        <p:sp>
          <p:nvSpPr>
            <p:cNvPr id="7487" name="Google Shape;7487;p85"/>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85"/>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85"/>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85"/>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85"/>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2" name="Google Shape;7492;p85"/>
          <p:cNvGrpSpPr/>
          <p:nvPr/>
        </p:nvGrpSpPr>
        <p:grpSpPr>
          <a:xfrm>
            <a:off x="5286459" y="1839048"/>
            <a:ext cx="351024" cy="347301"/>
            <a:chOff x="946175" y="3619500"/>
            <a:chExt cx="296975" cy="293825"/>
          </a:xfrm>
        </p:grpSpPr>
        <p:sp>
          <p:nvSpPr>
            <p:cNvPr id="7493" name="Google Shape;7493;p85"/>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85"/>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85"/>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85"/>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85"/>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85"/>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9" name="Google Shape;7499;p85"/>
          <p:cNvGrpSpPr/>
          <p:nvPr/>
        </p:nvGrpSpPr>
        <p:grpSpPr>
          <a:xfrm>
            <a:off x="5286001" y="2283682"/>
            <a:ext cx="351940" cy="350995"/>
            <a:chOff x="944600" y="3981825"/>
            <a:chExt cx="297750" cy="296950"/>
          </a:xfrm>
        </p:grpSpPr>
        <p:sp>
          <p:nvSpPr>
            <p:cNvPr id="7500" name="Google Shape;7500;p85"/>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85"/>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85"/>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85"/>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85"/>
          <p:cNvGrpSpPr/>
          <p:nvPr/>
        </p:nvGrpSpPr>
        <p:grpSpPr>
          <a:xfrm>
            <a:off x="7502937" y="1397542"/>
            <a:ext cx="350079" cy="349133"/>
            <a:chOff x="2768750" y="3227275"/>
            <a:chExt cx="296175" cy="295375"/>
          </a:xfrm>
        </p:grpSpPr>
        <p:sp>
          <p:nvSpPr>
            <p:cNvPr id="7505" name="Google Shape;7505;p85"/>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85"/>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85"/>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85"/>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85"/>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85"/>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85"/>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85"/>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3" name="Google Shape;7513;p85"/>
          <p:cNvGrpSpPr/>
          <p:nvPr/>
        </p:nvGrpSpPr>
        <p:grpSpPr>
          <a:xfrm>
            <a:off x="7523888" y="1838414"/>
            <a:ext cx="308177" cy="348572"/>
            <a:chOff x="2786075" y="3591800"/>
            <a:chExt cx="260725" cy="294900"/>
          </a:xfrm>
        </p:grpSpPr>
        <p:sp>
          <p:nvSpPr>
            <p:cNvPr id="7514" name="Google Shape;7514;p85"/>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85"/>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85"/>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85"/>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85"/>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9" name="Google Shape;7519;p85"/>
          <p:cNvGrpSpPr/>
          <p:nvPr/>
        </p:nvGrpSpPr>
        <p:grpSpPr>
          <a:xfrm>
            <a:off x="7564387" y="2284141"/>
            <a:ext cx="227180" cy="350079"/>
            <a:chOff x="2819150" y="3955025"/>
            <a:chExt cx="192200" cy="296175"/>
          </a:xfrm>
        </p:grpSpPr>
        <p:sp>
          <p:nvSpPr>
            <p:cNvPr id="7520" name="Google Shape;7520;p85"/>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85"/>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85"/>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85"/>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85"/>
          <p:cNvGrpSpPr/>
          <p:nvPr/>
        </p:nvGrpSpPr>
        <p:grpSpPr>
          <a:xfrm>
            <a:off x="6188160" y="2749739"/>
            <a:ext cx="349133" cy="348217"/>
            <a:chOff x="4629125" y="3235150"/>
            <a:chExt cx="295375" cy="294600"/>
          </a:xfrm>
        </p:grpSpPr>
        <p:sp>
          <p:nvSpPr>
            <p:cNvPr id="7525" name="Google Shape;7525;p85"/>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85"/>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85"/>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85"/>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85"/>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0" name="Google Shape;7530;p85"/>
          <p:cNvGrpSpPr/>
          <p:nvPr/>
        </p:nvGrpSpPr>
        <p:grpSpPr>
          <a:xfrm>
            <a:off x="6188145" y="3197272"/>
            <a:ext cx="349163" cy="349133"/>
            <a:chOff x="4628325" y="3599825"/>
            <a:chExt cx="295400" cy="295375"/>
          </a:xfrm>
        </p:grpSpPr>
        <p:sp>
          <p:nvSpPr>
            <p:cNvPr id="7531" name="Google Shape;7531;p85"/>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85"/>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85"/>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85"/>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85"/>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85"/>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85"/>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85"/>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85"/>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85"/>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85"/>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85"/>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3" name="Google Shape;7543;p85"/>
          <p:cNvGrpSpPr/>
          <p:nvPr/>
        </p:nvGrpSpPr>
        <p:grpSpPr>
          <a:xfrm>
            <a:off x="6209096" y="3672883"/>
            <a:ext cx="307261" cy="350079"/>
            <a:chOff x="4645650" y="3962900"/>
            <a:chExt cx="259950" cy="296175"/>
          </a:xfrm>
        </p:grpSpPr>
        <p:sp>
          <p:nvSpPr>
            <p:cNvPr id="7544" name="Google Shape;7544;p85"/>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85"/>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85"/>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85"/>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85"/>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85"/>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0" name="Google Shape;7550;p85"/>
          <p:cNvGrpSpPr/>
          <p:nvPr/>
        </p:nvGrpSpPr>
        <p:grpSpPr>
          <a:xfrm>
            <a:off x="7962056" y="3197745"/>
            <a:ext cx="349133" cy="348188"/>
            <a:chOff x="6143725" y="3582500"/>
            <a:chExt cx="295375" cy="294575"/>
          </a:xfrm>
        </p:grpSpPr>
        <p:sp>
          <p:nvSpPr>
            <p:cNvPr id="7551" name="Google Shape;7551;p85"/>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85"/>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85"/>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85"/>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85"/>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85"/>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85"/>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8" name="Google Shape;7558;p85"/>
          <p:cNvGrpSpPr/>
          <p:nvPr/>
        </p:nvGrpSpPr>
        <p:grpSpPr>
          <a:xfrm>
            <a:off x="5730883" y="1397084"/>
            <a:ext cx="350995" cy="350049"/>
            <a:chOff x="1310075" y="3253275"/>
            <a:chExt cx="296950" cy="296150"/>
          </a:xfrm>
        </p:grpSpPr>
        <p:sp>
          <p:nvSpPr>
            <p:cNvPr id="7559" name="Google Shape;7559;p85"/>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85"/>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85"/>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62" name="Google Shape;7562;p85"/>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3" name="Google Shape;7563;p85"/>
          <p:cNvGrpSpPr/>
          <p:nvPr/>
        </p:nvGrpSpPr>
        <p:grpSpPr>
          <a:xfrm>
            <a:off x="5730410" y="2283343"/>
            <a:ext cx="351941" cy="351675"/>
            <a:chOff x="1310075" y="3980250"/>
            <a:chExt cx="297750" cy="297525"/>
          </a:xfrm>
        </p:grpSpPr>
        <p:sp>
          <p:nvSpPr>
            <p:cNvPr id="7564" name="Google Shape;7564;p85"/>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85"/>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85"/>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85"/>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85"/>
          <p:cNvGrpSpPr/>
          <p:nvPr/>
        </p:nvGrpSpPr>
        <p:grpSpPr>
          <a:xfrm>
            <a:off x="7995198" y="1397542"/>
            <a:ext cx="266305" cy="349133"/>
            <a:chOff x="3167275" y="3227275"/>
            <a:chExt cx="225300" cy="295375"/>
          </a:xfrm>
        </p:grpSpPr>
        <p:sp>
          <p:nvSpPr>
            <p:cNvPr id="7569" name="Google Shape;7569;p85"/>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85"/>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85"/>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85"/>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85"/>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74" name="Google Shape;7574;p85"/>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75" name="Google Shape;7575;p85"/>
          <p:cNvGrpSpPr/>
          <p:nvPr/>
        </p:nvGrpSpPr>
        <p:grpSpPr>
          <a:xfrm>
            <a:off x="7952380" y="2284599"/>
            <a:ext cx="351940" cy="349163"/>
            <a:chOff x="3133425" y="3955025"/>
            <a:chExt cx="297750" cy="295400"/>
          </a:xfrm>
        </p:grpSpPr>
        <p:sp>
          <p:nvSpPr>
            <p:cNvPr id="7576" name="Google Shape;7576;p85"/>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85"/>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85"/>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9" name="Google Shape;7579;p85"/>
          <p:cNvGrpSpPr/>
          <p:nvPr/>
        </p:nvGrpSpPr>
        <p:grpSpPr>
          <a:xfrm>
            <a:off x="6632554" y="2748187"/>
            <a:ext cx="350079" cy="351320"/>
            <a:chOff x="4991425" y="3234750"/>
            <a:chExt cx="296175" cy="297225"/>
          </a:xfrm>
        </p:grpSpPr>
        <p:sp>
          <p:nvSpPr>
            <p:cNvPr id="7580" name="Google Shape;7580;p85"/>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85"/>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85"/>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85"/>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85"/>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85"/>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6" name="Google Shape;7586;p85"/>
          <p:cNvGrpSpPr/>
          <p:nvPr/>
        </p:nvGrpSpPr>
        <p:grpSpPr>
          <a:xfrm>
            <a:off x="6632554" y="3217750"/>
            <a:ext cx="350079" cy="308177"/>
            <a:chOff x="4991425" y="3617150"/>
            <a:chExt cx="296175" cy="260725"/>
          </a:xfrm>
        </p:grpSpPr>
        <p:sp>
          <p:nvSpPr>
            <p:cNvPr id="7587" name="Google Shape;7587;p85"/>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85"/>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85"/>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85"/>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85"/>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85"/>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85"/>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4" name="Google Shape;7594;p85"/>
          <p:cNvGrpSpPr/>
          <p:nvPr/>
        </p:nvGrpSpPr>
        <p:grpSpPr>
          <a:xfrm>
            <a:off x="6709827" y="3673341"/>
            <a:ext cx="195532" cy="349163"/>
            <a:chOff x="5056800" y="3962900"/>
            <a:chExt cx="165425" cy="295400"/>
          </a:xfrm>
        </p:grpSpPr>
        <p:sp>
          <p:nvSpPr>
            <p:cNvPr id="7595" name="Google Shape;7595;p85"/>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85"/>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85"/>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8" name="Google Shape;7598;p85"/>
          <p:cNvGrpSpPr/>
          <p:nvPr/>
        </p:nvGrpSpPr>
        <p:grpSpPr>
          <a:xfrm>
            <a:off x="7961125" y="3673357"/>
            <a:ext cx="350995" cy="349133"/>
            <a:chOff x="6168925" y="3936925"/>
            <a:chExt cx="296950" cy="295375"/>
          </a:xfrm>
        </p:grpSpPr>
        <p:sp>
          <p:nvSpPr>
            <p:cNvPr id="7599" name="Google Shape;7599;p85"/>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85"/>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85"/>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85"/>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85"/>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85"/>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85"/>
          <p:cNvGrpSpPr/>
          <p:nvPr/>
        </p:nvGrpSpPr>
        <p:grpSpPr>
          <a:xfrm>
            <a:off x="6174844" y="1390429"/>
            <a:ext cx="348188" cy="349133"/>
            <a:chOff x="1674750" y="3254050"/>
            <a:chExt cx="294575" cy="295375"/>
          </a:xfrm>
        </p:grpSpPr>
        <p:sp>
          <p:nvSpPr>
            <p:cNvPr id="7606" name="Google Shape;7606;p85"/>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85"/>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85"/>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9" name="Google Shape;7609;p85"/>
          <p:cNvGrpSpPr/>
          <p:nvPr/>
        </p:nvGrpSpPr>
        <p:grpSpPr>
          <a:xfrm>
            <a:off x="6189239" y="1838132"/>
            <a:ext cx="319347" cy="349133"/>
            <a:chOff x="1687350" y="3618725"/>
            <a:chExt cx="270175" cy="295375"/>
          </a:xfrm>
        </p:grpSpPr>
        <p:sp>
          <p:nvSpPr>
            <p:cNvPr id="7610" name="Google Shape;7610;p85"/>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85"/>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85"/>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3" name="Google Shape;7613;p85"/>
          <p:cNvGrpSpPr/>
          <p:nvPr/>
        </p:nvGrpSpPr>
        <p:grpSpPr>
          <a:xfrm>
            <a:off x="6172942" y="2284613"/>
            <a:ext cx="351940" cy="349133"/>
            <a:chOff x="1672375" y="3982600"/>
            <a:chExt cx="297750" cy="295375"/>
          </a:xfrm>
        </p:grpSpPr>
        <p:sp>
          <p:nvSpPr>
            <p:cNvPr id="7614" name="Google Shape;7614;p85"/>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85"/>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85"/>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85"/>
          <p:cNvGrpSpPr/>
          <p:nvPr/>
        </p:nvGrpSpPr>
        <p:grpSpPr>
          <a:xfrm>
            <a:off x="4864934" y="2748808"/>
            <a:ext cx="350079" cy="350079"/>
            <a:chOff x="3497300" y="3227275"/>
            <a:chExt cx="296175" cy="296175"/>
          </a:xfrm>
        </p:grpSpPr>
        <p:sp>
          <p:nvSpPr>
            <p:cNvPr id="7618" name="Google Shape;7618;p85"/>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85"/>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85"/>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85"/>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85"/>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85"/>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85"/>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85"/>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6" name="Google Shape;7626;p85"/>
          <p:cNvGrpSpPr/>
          <p:nvPr/>
        </p:nvGrpSpPr>
        <p:grpSpPr>
          <a:xfrm>
            <a:off x="4865407" y="3198203"/>
            <a:ext cx="349133" cy="347272"/>
            <a:chOff x="3497300" y="3591950"/>
            <a:chExt cx="295375" cy="293800"/>
          </a:xfrm>
        </p:grpSpPr>
        <p:sp>
          <p:nvSpPr>
            <p:cNvPr id="7627" name="Google Shape;7627;p85"/>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85"/>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85"/>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85"/>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85"/>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85"/>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85"/>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85"/>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5" name="Google Shape;7635;p85"/>
          <p:cNvGrpSpPr/>
          <p:nvPr/>
        </p:nvGrpSpPr>
        <p:grpSpPr>
          <a:xfrm>
            <a:off x="4865407" y="3673341"/>
            <a:ext cx="349133" cy="349163"/>
            <a:chOff x="3497300" y="3955025"/>
            <a:chExt cx="295375" cy="295400"/>
          </a:xfrm>
        </p:grpSpPr>
        <p:sp>
          <p:nvSpPr>
            <p:cNvPr id="7636" name="Google Shape;7636;p85"/>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85"/>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85"/>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9" name="Google Shape;7639;p85"/>
          <p:cNvGrpSpPr/>
          <p:nvPr/>
        </p:nvGrpSpPr>
        <p:grpSpPr>
          <a:xfrm>
            <a:off x="7089979" y="2749532"/>
            <a:ext cx="327739" cy="348631"/>
            <a:chOff x="5364750" y="3235150"/>
            <a:chExt cx="277275" cy="294950"/>
          </a:xfrm>
        </p:grpSpPr>
        <p:sp>
          <p:nvSpPr>
            <p:cNvPr id="7640" name="Google Shape;7640;p85"/>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85"/>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85"/>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85"/>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85"/>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85"/>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85"/>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85"/>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8" name="Google Shape;7648;p85"/>
          <p:cNvGrpSpPr/>
          <p:nvPr/>
        </p:nvGrpSpPr>
        <p:grpSpPr>
          <a:xfrm>
            <a:off x="7078337" y="3195868"/>
            <a:ext cx="351024" cy="351941"/>
            <a:chOff x="5355300" y="3598250"/>
            <a:chExt cx="296975" cy="297750"/>
          </a:xfrm>
        </p:grpSpPr>
        <p:sp>
          <p:nvSpPr>
            <p:cNvPr id="7649" name="Google Shape;7649;p85"/>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85"/>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85"/>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85"/>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85"/>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85"/>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85"/>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85"/>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7" name="Google Shape;7657;p85"/>
          <p:cNvGrpSpPr/>
          <p:nvPr/>
        </p:nvGrpSpPr>
        <p:grpSpPr>
          <a:xfrm>
            <a:off x="7082533" y="3734790"/>
            <a:ext cx="342632" cy="226264"/>
            <a:chOff x="5358450" y="4015675"/>
            <a:chExt cx="289875" cy="191425"/>
          </a:xfrm>
        </p:grpSpPr>
        <p:sp>
          <p:nvSpPr>
            <p:cNvPr id="7658" name="Google Shape;7658;p85"/>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85"/>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85"/>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85"/>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85"/>
          <p:cNvGrpSpPr/>
          <p:nvPr/>
        </p:nvGrpSpPr>
        <p:grpSpPr>
          <a:xfrm>
            <a:off x="6209015" y="4117322"/>
            <a:ext cx="351024" cy="325464"/>
            <a:chOff x="6543825" y="3202075"/>
            <a:chExt cx="296975" cy="275350"/>
          </a:xfrm>
        </p:grpSpPr>
        <p:sp>
          <p:nvSpPr>
            <p:cNvPr id="7663" name="Google Shape;7663;p85"/>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85"/>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85"/>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85"/>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85"/>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85"/>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85"/>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0" name="Google Shape;7670;p85"/>
          <p:cNvGrpSpPr/>
          <p:nvPr/>
        </p:nvGrpSpPr>
        <p:grpSpPr>
          <a:xfrm>
            <a:off x="6615996" y="1397069"/>
            <a:ext cx="350079" cy="350079"/>
            <a:chOff x="2037825" y="3254050"/>
            <a:chExt cx="296175" cy="296175"/>
          </a:xfrm>
        </p:grpSpPr>
        <p:sp>
          <p:nvSpPr>
            <p:cNvPr id="7671" name="Google Shape;7671;p85"/>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85"/>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85"/>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85"/>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85"/>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85"/>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7" name="Google Shape;7677;p85"/>
          <p:cNvGrpSpPr/>
          <p:nvPr/>
        </p:nvGrpSpPr>
        <p:grpSpPr>
          <a:xfrm>
            <a:off x="6614135" y="1838236"/>
            <a:ext cx="353802" cy="348926"/>
            <a:chOff x="2034675" y="3617925"/>
            <a:chExt cx="299325" cy="295200"/>
          </a:xfrm>
        </p:grpSpPr>
        <p:sp>
          <p:nvSpPr>
            <p:cNvPr id="7678" name="Google Shape;7678;p85"/>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85"/>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85"/>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85"/>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85"/>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85"/>
          <p:cNvGrpSpPr/>
          <p:nvPr/>
        </p:nvGrpSpPr>
        <p:grpSpPr>
          <a:xfrm>
            <a:off x="6615996" y="2284613"/>
            <a:ext cx="350079" cy="349133"/>
            <a:chOff x="2037825" y="3981825"/>
            <a:chExt cx="296175" cy="295375"/>
          </a:xfrm>
        </p:grpSpPr>
        <p:sp>
          <p:nvSpPr>
            <p:cNvPr id="7684" name="Google Shape;7684;p85"/>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85"/>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85"/>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85"/>
          <p:cNvGrpSpPr/>
          <p:nvPr/>
        </p:nvGrpSpPr>
        <p:grpSpPr>
          <a:xfrm>
            <a:off x="5301014" y="2780929"/>
            <a:ext cx="350079" cy="285837"/>
            <a:chOff x="3860400" y="3254050"/>
            <a:chExt cx="296175" cy="241825"/>
          </a:xfrm>
        </p:grpSpPr>
        <p:sp>
          <p:nvSpPr>
            <p:cNvPr id="7688" name="Google Shape;7688;p85"/>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85"/>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85"/>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85"/>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85"/>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85"/>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85"/>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85"/>
          <p:cNvGrpSpPr/>
          <p:nvPr/>
        </p:nvGrpSpPr>
        <p:grpSpPr>
          <a:xfrm>
            <a:off x="5300541" y="3196800"/>
            <a:ext cx="351024" cy="350079"/>
            <a:chOff x="3859600" y="3591950"/>
            <a:chExt cx="296975" cy="296175"/>
          </a:xfrm>
        </p:grpSpPr>
        <p:sp>
          <p:nvSpPr>
            <p:cNvPr id="7696" name="Google Shape;7696;p85"/>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85"/>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85"/>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9" name="Google Shape;7699;p85"/>
          <p:cNvGrpSpPr/>
          <p:nvPr/>
        </p:nvGrpSpPr>
        <p:grpSpPr>
          <a:xfrm>
            <a:off x="5301014" y="3672883"/>
            <a:ext cx="350079" cy="350079"/>
            <a:chOff x="3860400" y="3955025"/>
            <a:chExt cx="296175" cy="296175"/>
          </a:xfrm>
        </p:grpSpPr>
        <p:sp>
          <p:nvSpPr>
            <p:cNvPr id="7700" name="Google Shape;7700;p85"/>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85"/>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85"/>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85"/>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85"/>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5" name="Google Shape;7705;p85"/>
          <p:cNvGrpSpPr/>
          <p:nvPr/>
        </p:nvGrpSpPr>
        <p:grpSpPr>
          <a:xfrm>
            <a:off x="7516230" y="2749281"/>
            <a:ext cx="355664" cy="349133"/>
            <a:chOff x="5716825" y="3235950"/>
            <a:chExt cx="300900" cy="295375"/>
          </a:xfrm>
        </p:grpSpPr>
        <p:sp>
          <p:nvSpPr>
            <p:cNvPr id="7706" name="Google Shape;7706;p85"/>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85"/>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85"/>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85"/>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0" name="Google Shape;7710;p85"/>
          <p:cNvGrpSpPr/>
          <p:nvPr/>
        </p:nvGrpSpPr>
        <p:grpSpPr>
          <a:xfrm>
            <a:off x="7529261" y="3207969"/>
            <a:ext cx="329601" cy="327739"/>
            <a:chOff x="5727850" y="3609275"/>
            <a:chExt cx="278850" cy="277275"/>
          </a:xfrm>
        </p:grpSpPr>
        <p:sp>
          <p:nvSpPr>
            <p:cNvPr id="7711" name="Google Shape;7711;p85"/>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85"/>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85"/>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85"/>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85"/>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85"/>
          <p:cNvGrpSpPr/>
          <p:nvPr/>
        </p:nvGrpSpPr>
        <p:grpSpPr>
          <a:xfrm>
            <a:off x="7540446" y="3673356"/>
            <a:ext cx="307231" cy="349133"/>
            <a:chOff x="5736525" y="3963700"/>
            <a:chExt cx="259925" cy="295375"/>
          </a:xfrm>
        </p:grpSpPr>
        <p:sp>
          <p:nvSpPr>
            <p:cNvPr id="7717" name="Google Shape;7717;p85"/>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85"/>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85"/>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85"/>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85"/>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85"/>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85"/>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4" name="Google Shape;7724;p85"/>
          <p:cNvGrpSpPr/>
          <p:nvPr/>
        </p:nvGrpSpPr>
        <p:grpSpPr>
          <a:xfrm>
            <a:off x="6632026" y="4122683"/>
            <a:ext cx="351024" cy="350079"/>
            <a:chOff x="6553275" y="3604550"/>
            <a:chExt cx="296975" cy="296175"/>
          </a:xfrm>
        </p:grpSpPr>
        <p:sp>
          <p:nvSpPr>
            <p:cNvPr id="7725" name="Google Shape;7725;p85"/>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85"/>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85"/>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85"/>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85"/>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85"/>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1" name="Google Shape;7731;p85"/>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7732" name="Google Shape;7732;p85"/>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36" name="Shape 7736"/>
        <p:cNvGrpSpPr/>
        <p:nvPr/>
      </p:nvGrpSpPr>
      <p:grpSpPr>
        <a:xfrm>
          <a:off x="0" y="0"/>
          <a:ext cx="0" cy="0"/>
          <a:chOff x="0" y="0"/>
          <a:chExt cx="0" cy="0"/>
        </a:xfrm>
      </p:grpSpPr>
      <p:grpSp>
        <p:nvGrpSpPr>
          <p:cNvPr id="7737" name="Google Shape;7737;p86"/>
          <p:cNvGrpSpPr/>
          <p:nvPr/>
        </p:nvGrpSpPr>
        <p:grpSpPr>
          <a:xfrm>
            <a:off x="859032" y="1380546"/>
            <a:ext cx="294401" cy="353645"/>
            <a:chOff x="-35814600" y="3202075"/>
            <a:chExt cx="242625" cy="291450"/>
          </a:xfrm>
        </p:grpSpPr>
        <p:sp>
          <p:nvSpPr>
            <p:cNvPr id="7738" name="Google Shape;7738;p86"/>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86"/>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86"/>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86"/>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86"/>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86"/>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86"/>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5" name="Google Shape;7745;p86"/>
          <p:cNvGrpSpPr/>
          <p:nvPr/>
        </p:nvGrpSpPr>
        <p:grpSpPr>
          <a:xfrm>
            <a:off x="829410" y="1821466"/>
            <a:ext cx="353645" cy="353888"/>
            <a:chOff x="-35839800" y="3561025"/>
            <a:chExt cx="291450" cy="291650"/>
          </a:xfrm>
        </p:grpSpPr>
        <p:sp>
          <p:nvSpPr>
            <p:cNvPr id="7746" name="Google Shape;7746;p86"/>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86"/>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86"/>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86"/>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86"/>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86"/>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86"/>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3" name="Google Shape;7753;p86"/>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54" name="Google Shape;7754;p86"/>
          <p:cNvGrpSpPr/>
          <p:nvPr/>
        </p:nvGrpSpPr>
        <p:grpSpPr>
          <a:xfrm>
            <a:off x="3066955" y="1380546"/>
            <a:ext cx="353645" cy="353645"/>
            <a:chOff x="-34003850" y="3227275"/>
            <a:chExt cx="291450" cy="291450"/>
          </a:xfrm>
        </p:grpSpPr>
        <p:sp>
          <p:nvSpPr>
            <p:cNvPr id="7755" name="Google Shape;7755;p86"/>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86"/>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86"/>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86"/>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86"/>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86"/>
          <p:cNvGrpSpPr/>
          <p:nvPr/>
        </p:nvGrpSpPr>
        <p:grpSpPr>
          <a:xfrm>
            <a:off x="3066485" y="1821238"/>
            <a:ext cx="354586" cy="354343"/>
            <a:chOff x="-34004625" y="3585850"/>
            <a:chExt cx="292225" cy="292025"/>
          </a:xfrm>
        </p:grpSpPr>
        <p:sp>
          <p:nvSpPr>
            <p:cNvPr id="7761" name="Google Shape;7761;p86"/>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86"/>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86"/>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86"/>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86"/>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86"/>
          <p:cNvGrpSpPr/>
          <p:nvPr/>
        </p:nvGrpSpPr>
        <p:grpSpPr>
          <a:xfrm>
            <a:off x="3066000" y="2256439"/>
            <a:ext cx="355557" cy="354616"/>
            <a:chOff x="-34005425" y="3945575"/>
            <a:chExt cx="293025" cy="292250"/>
          </a:xfrm>
        </p:grpSpPr>
        <p:sp>
          <p:nvSpPr>
            <p:cNvPr id="7767" name="Google Shape;7767;p86"/>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86"/>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86"/>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0" name="Google Shape;7770;p86"/>
          <p:cNvGrpSpPr/>
          <p:nvPr/>
        </p:nvGrpSpPr>
        <p:grpSpPr>
          <a:xfrm>
            <a:off x="1713099" y="2729615"/>
            <a:ext cx="358408" cy="355557"/>
            <a:chOff x="-32174975" y="3192625"/>
            <a:chExt cx="295375" cy="293025"/>
          </a:xfrm>
        </p:grpSpPr>
        <p:sp>
          <p:nvSpPr>
            <p:cNvPr id="7771" name="Google Shape;7771;p86"/>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86"/>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86"/>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86"/>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75" name="Google Shape;7775;p86"/>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86"/>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77" name="Google Shape;7777;p86"/>
          <p:cNvGrpSpPr/>
          <p:nvPr/>
        </p:nvGrpSpPr>
        <p:grpSpPr>
          <a:xfrm>
            <a:off x="3952249" y="2730570"/>
            <a:ext cx="354586" cy="353645"/>
            <a:chOff x="-30345325" y="3184750"/>
            <a:chExt cx="292225" cy="291450"/>
          </a:xfrm>
        </p:grpSpPr>
        <p:sp>
          <p:nvSpPr>
            <p:cNvPr id="7778" name="Google Shape;7778;p86"/>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86"/>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86"/>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86"/>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86"/>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3" name="Google Shape;7783;p86"/>
          <p:cNvGrpSpPr/>
          <p:nvPr/>
        </p:nvGrpSpPr>
        <p:grpSpPr>
          <a:xfrm>
            <a:off x="1277001" y="1380546"/>
            <a:ext cx="353645" cy="353645"/>
            <a:chOff x="-35481425" y="3202075"/>
            <a:chExt cx="291450" cy="291450"/>
          </a:xfrm>
        </p:grpSpPr>
        <p:sp>
          <p:nvSpPr>
            <p:cNvPr id="7784" name="Google Shape;7784;p86"/>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86"/>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86"/>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86"/>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86"/>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86"/>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86"/>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1" name="Google Shape;7791;p86"/>
          <p:cNvGrpSpPr/>
          <p:nvPr/>
        </p:nvGrpSpPr>
        <p:grpSpPr>
          <a:xfrm>
            <a:off x="1276531" y="1822072"/>
            <a:ext cx="354586" cy="352675"/>
            <a:chOff x="-35482200" y="3561225"/>
            <a:chExt cx="292225" cy="290650"/>
          </a:xfrm>
        </p:grpSpPr>
        <p:sp>
          <p:nvSpPr>
            <p:cNvPr id="7792" name="Google Shape;7792;p86"/>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86"/>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86"/>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86"/>
          <p:cNvGrpSpPr/>
          <p:nvPr/>
        </p:nvGrpSpPr>
        <p:grpSpPr>
          <a:xfrm>
            <a:off x="1277001" y="2256940"/>
            <a:ext cx="353645" cy="353615"/>
            <a:chOff x="-35481425" y="3919600"/>
            <a:chExt cx="291450" cy="291425"/>
          </a:xfrm>
        </p:grpSpPr>
        <p:sp>
          <p:nvSpPr>
            <p:cNvPr id="7796" name="Google Shape;7796;p86"/>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86"/>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86"/>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86"/>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86"/>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86"/>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86"/>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86"/>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4" name="Google Shape;7804;p86"/>
          <p:cNvGrpSpPr/>
          <p:nvPr/>
        </p:nvGrpSpPr>
        <p:grpSpPr>
          <a:xfrm>
            <a:off x="3512636" y="1381031"/>
            <a:ext cx="357468" cy="352675"/>
            <a:chOff x="-33645475" y="3228075"/>
            <a:chExt cx="294600" cy="290650"/>
          </a:xfrm>
        </p:grpSpPr>
        <p:sp>
          <p:nvSpPr>
            <p:cNvPr id="7805" name="Google Shape;7805;p86"/>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86"/>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86"/>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86"/>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86"/>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86"/>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86"/>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2" name="Google Shape;7812;p86"/>
          <p:cNvGrpSpPr/>
          <p:nvPr/>
        </p:nvGrpSpPr>
        <p:grpSpPr>
          <a:xfrm>
            <a:off x="3513606" y="1821116"/>
            <a:ext cx="355526" cy="354586"/>
            <a:chOff x="-33646250" y="3586425"/>
            <a:chExt cx="293000" cy="292225"/>
          </a:xfrm>
        </p:grpSpPr>
        <p:sp>
          <p:nvSpPr>
            <p:cNvPr id="7813" name="Google Shape;7813;p86"/>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86"/>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5" name="Google Shape;7815;p86"/>
          <p:cNvGrpSpPr/>
          <p:nvPr/>
        </p:nvGrpSpPr>
        <p:grpSpPr>
          <a:xfrm>
            <a:off x="3514076" y="2255969"/>
            <a:ext cx="354586" cy="355557"/>
            <a:chOff x="-33645475" y="3944800"/>
            <a:chExt cx="292225" cy="293025"/>
          </a:xfrm>
        </p:grpSpPr>
        <p:sp>
          <p:nvSpPr>
            <p:cNvPr id="7816" name="Google Shape;7816;p86"/>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86"/>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86"/>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86"/>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86"/>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86"/>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86"/>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86"/>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86"/>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86"/>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6" name="Google Shape;7826;p86"/>
          <p:cNvGrpSpPr/>
          <p:nvPr/>
        </p:nvGrpSpPr>
        <p:grpSpPr>
          <a:xfrm>
            <a:off x="2167295" y="2729706"/>
            <a:ext cx="352675" cy="355375"/>
            <a:chOff x="-31809525" y="3192625"/>
            <a:chExt cx="290650" cy="292875"/>
          </a:xfrm>
        </p:grpSpPr>
        <p:sp>
          <p:nvSpPr>
            <p:cNvPr id="7827" name="Google Shape;7827;p86"/>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86"/>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86"/>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86"/>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1" name="Google Shape;7831;p86"/>
          <p:cNvGrpSpPr/>
          <p:nvPr/>
        </p:nvGrpSpPr>
        <p:grpSpPr>
          <a:xfrm>
            <a:off x="2166810" y="3200258"/>
            <a:ext cx="353645" cy="355557"/>
            <a:chOff x="-31811100" y="3550975"/>
            <a:chExt cx="291450" cy="293025"/>
          </a:xfrm>
        </p:grpSpPr>
        <p:sp>
          <p:nvSpPr>
            <p:cNvPr id="7832" name="Google Shape;7832;p86"/>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86"/>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86"/>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86"/>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86"/>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86"/>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86"/>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86"/>
          <p:cNvGrpSpPr/>
          <p:nvPr/>
        </p:nvGrpSpPr>
        <p:grpSpPr>
          <a:xfrm>
            <a:off x="2160606" y="3664562"/>
            <a:ext cx="366052" cy="356831"/>
            <a:chOff x="-31817400" y="3910025"/>
            <a:chExt cx="301675" cy="294075"/>
          </a:xfrm>
        </p:grpSpPr>
        <p:sp>
          <p:nvSpPr>
            <p:cNvPr id="7840" name="Google Shape;7840;p86"/>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86"/>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86"/>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86"/>
          <p:cNvGrpSpPr/>
          <p:nvPr/>
        </p:nvGrpSpPr>
        <p:grpSpPr>
          <a:xfrm>
            <a:off x="3952234" y="3200743"/>
            <a:ext cx="354616" cy="354586"/>
            <a:chOff x="-30354000" y="3569100"/>
            <a:chExt cx="292250" cy="292225"/>
          </a:xfrm>
        </p:grpSpPr>
        <p:sp>
          <p:nvSpPr>
            <p:cNvPr id="7844" name="Google Shape;7844;p86"/>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86"/>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86"/>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86"/>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86"/>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86"/>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0" name="Google Shape;7850;p86"/>
          <p:cNvGrpSpPr/>
          <p:nvPr/>
        </p:nvGrpSpPr>
        <p:grpSpPr>
          <a:xfrm>
            <a:off x="1730812" y="1380546"/>
            <a:ext cx="342148" cy="353645"/>
            <a:chOff x="-35118325" y="3202075"/>
            <a:chExt cx="281975" cy="291450"/>
          </a:xfrm>
        </p:grpSpPr>
        <p:sp>
          <p:nvSpPr>
            <p:cNvPr id="7851" name="Google Shape;7851;p86"/>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86"/>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86"/>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86"/>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5" name="Google Shape;7855;p86"/>
          <p:cNvGrpSpPr/>
          <p:nvPr/>
        </p:nvGrpSpPr>
        <p:grpSpPr>
          <a:xfrm>
            <a:off x="1724593" y="1821799"/>
            <a:ext cx="354586" cy="353221"/>
            <a:chOff x="-35123050" y="3561225"/>
            <a:chExt cx="292225" cy="291100"/>
          </a:xfrm>
        </p:grpSpPr>
        <p:sp>
          <p:nvSpPr>
            <p:cNvPr id="7856" name="Google Shape;7856;p86"/>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86"/>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8" name="Google Shape;7858;p86"/>
          <p:cNvGrpSpPr/>
          <p:nvPr/>
        </p:nvGrpSpPr>
        <p:grpSpPr>
          <a:xfrm>
            <a:off x="1766652" y="2256940"/>
            <a:ext cx="270467" cy="353615"/>
            <a:chOff x="-35089175" y="3919600"/>
            <a:chExt cx="222900" cy="291425"/>
          </a:xfrm>
        </p:grpSpPr>
        <p:sp>
          <p:nvSpPr>
            <p:cNvPr id="7859" name="Google Shape;7859;p86"/>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86"/>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86"/>
          <p:cNvGrpSpPr/>
          <p:nvPr/>
        </p:nvGrpSpPr>
        <p:grpSpPr>
          <a:xfrm>
            <a:off x="3963648" y="1380303"/>
            <a:ext cx="336445" cy="354131"/>
            <a:chOff x="-33277650" y="3226875"/>
            <a:chExt cx="277275" cy="291850"/>
          </a:xfrm>
        </p:grpSpPr>
        <p:sp>
          <p:nvSpPr>
            <p:cNvPr id="7862" name="Google Shape;7862;p86"/>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86"/>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86"/>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86"/>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86"/>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86"/>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86"/>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9" name="Google Shape;7869;p86"/>
          <p:cNvGrpSpPr/>
          <p:nvPr/>
        </p:nvGrpSpPr>
        <p:grpSpPr>
          <a:xfrm>
            <a:off x="3955048" y="1821587"/>
            <a:ext cx="353645" cy="353645"/>
            <a:chOff x="-33286325" y="3586425"/>
            <a:chExt cx="291450" cy="291450"/>
          </a:xfrm>
        </p:grpSpPr>
        <p:sp>
          <p:nvSpPr>
            <p:cNvPr id="7870" name="Google Shape;7870;p86"/>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86"/>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86"/>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86"/>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86"/>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86"/>
          <p:cNvGrpSpPr/>
          <p:nvPr/>
        </p:nvGrpSpPr>
        <p:grpSpPr>
          <a:xfrm>
            <a:off x="3955048" y="2255969"/>
            <a:ext cx="353645" cy="355557"/>
            <a:chOff x="-33286325" y="3944800"/>
            <a:chExt cx="291450" cy="293025"/>
          </a:xfrm>
        </p:grpSpPr>
        <p:sp>
          <p:nvSpPr>
            <p:cNvPr id="7876" name="Google Shape;7876;p86"/>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86"/>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86"/>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86"/>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0" name="Google Shape;7880;p86"/>
          <p:cNvGrpSpPr/>
          <p:nvPr/>
        </p:nvGrpSpPr>
        <p:grpSpPr>
          <a:xfrm>
            <a:off x="2613445" y="2729129"/>
            <a:ext cx="353645" cy="356527"/>
            <a:chOff x="-31452725" y="3191825"/>
            <a:chExt cx="291450" cy="293825"/>
          </a:xfrm>
        </p:grpSpPr>
        <p:sp>
          <p:nvSpPr>
            <p:cNvPr id="7881" name="Google Shape;7881;p86"/>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86"/>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86"/>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86"/>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5" name="Google Shape;7885;p86"/>
          <p:cNvGrpSpPr/>
          <p:nvPr/>
        </p:nvGrpSpPr>
        <p:grpSpPr>
          <a:xfrm>
            <a:off x="2612975" y="3200744"/>
            <a:ext cx="354586" cy="354586"/>
            <a:chOff x="-31452725" y="3551775"/>
            <a:chExt cx="292225" cy="292225"/>
          </a:xfrm>
        </p:grpSpPr>
        <p:sp>
          <p:nvSpPr>
            <p:cNvPr id="7886" name="Google Shape;7886;p86"/>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86"/>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86"/>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86"/>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86"/>
          <p:cNvGrpSpPr/>
          <p:nvPr/>
        </p:nvGrpSpPr>
        <p:grpSpPr>
          <a:xfrm>
            <a:off x="2611534" y="3664729"/>
            <a:ext cx="357468" cy="356497"/>
            <a:chOff x="-31455100" y="3909350"/>
            <a:chExt cx="294600" cy="293800"/>
          </a:xfrm>
        </p:grpSpPr>
        <p:sp>
          <p:nvSpPr>
            <p:cNvPr id="7891" name="Google Shape;7891;p86"/>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86"/>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86"/>
          <p:cNvGrpSpPr/>
          <p:nvPr/>
        </p:nvGrpSpPr>
        <p:grpSpPr>
          <a:xfrm>
            <a:off x="3952719" y="3665684"/>
            <a:ext cx="353645" cy="354586"/>
            <a:chOff x="-30345325" y="3918800"/>
            <a:chExt cx="291450" cy="292225"/>
          </a:xfrm>
        </p:grpSpPr>
        <p:sp>
          <p:nvSpPr>
            <p:cNvPr id="7894" name="Google Shape;7894;p86"/>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86"/>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86"/>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86"/>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86"/>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86"/>
          <p:cNvGrpSpPr/>
          <p:nvPr/>
        </p:nvGrpSpPr>
        <p:grpSpPr>
          <a:xfrm>
            <a:off x="2172184" y="1821587"/>
            <a:ext cx="353645" cy="353645"/>
            <a:chOff x="-34763900" y="3561225"/>
            <a:chExt cx="291450" cy="291450"/>
          </a:xfrm>
        </p:grpSpPr>
        <p:sp>
          <p:nvSpPr>
            <p:cNvPr id="7900" name="Google Shape;7900;p86"/>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86"/>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86"/>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3" name="Google Shape;7903;p86"/>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04" name="Google Shape;7904;p86"/>
          <p:cNvGrpSpPr/>
          <p:nvPr/>
        </p:nvGrpSpPr>
        <p:grpSpPr>
          <a:xfrm>
            <a:off x="827081" y="2730099"/>
            <a:ext cx="354586" cy="354586"/>
            <a:chOff x="-32927950" y="3227275"/>
            <a:chExt cx="292225" cy="292225"/>
          </a:xfrm>
        </p:grpSpPr>
        <p:sp>
          <p:nvSpPr>
            <p:cNvPr id="7905" name="Google Shape;7905;p86"/>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86"/>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86"/>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86"/>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86"/>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0" name="Google Shape;7910;p86"/>
          <p:cNvGrpSpPr/>
          <p:nvPr/>
        </p:nvGrpSpPr>
        <p:grpSpPr>
          <a:xfrm>
            <a:off x="826596" y="3201213"/>
            <a:ext cx="355557" cy="353645"/>
            <a:chOff x="-32927950" y="3586425"/>
            <a:chExt cx="293025" cy="291450"/>
          </a:xfrm>
        </p:grpSpPr>
        <p:sp>
          <p:nvSpPr>
            <p:cNvPr id="7911" name="Google Shape;7911;p86"/>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86"/>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86"/>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86"/>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86"/>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6" name="Google Shape;7916;p86"/>
          <p:cNvGrpSpPr/>
          <p:nvPr/>
        </p:nvGrpSpPr>
        <p:grpSpPr>
          <a:xfrm>
            <a:off x="827081" y="3665198"/>
            <a:ext cx="354586" cy="355557"/>
            <a:chOff x="-32927950" y="3944800"/>
            <a:chExt cx="292225" cy="293025"/>
          </a:xfrm>
        </p:grpSpPr>
        <p:sp>
          <p:nvSpPr>
            <p:cNvPr id="7917" name="Google Shape;7917;p86"/>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86"/>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86"/>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86"/>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86"/>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86"/>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86"/>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86"/>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86"/>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6" name="Google Shape;7926;p86"/>
          <p:cNvGrpSpPr/>
          <p:nvPr/>
        </p:nvGrpSpPr>
        <p:grpSpPr>
          <a:xfrm>
            <a:off x="3055873" y="2730449"/>
            <a:ext cx="354586" cy="353888"/>
            <a:chOff x="-31094350" y="3194000"/>
            <a:chExt cx="292225" cy="291650"/>
          </a:xfrm>
        </p:grpSpPr>
        <p:sp>
          <p:nvSpPr>
            <p:cNvPr id="7927" name="Google Shape;7927;p86"/>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86"/>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86"/>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86"/>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86"/>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86"/>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86"/>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86"/>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5" name="Google Shape;7935;p86"/>
          <p:cNvGrpSpPr/>
          <p:nvPr/>
        </p:nvGrpSpPr>
        <p:grpSpPr>
          <a:xfrm>
            <a:off x="3056343" y="3200941"/>
            <a:ext cx="353645" cy="354191"/>
            <a:chOff x="-31093575" y="3552550"/>
            <a:chExt cx="291450" cy="291900"/>
          </a:xfrm>
        </p:grpSpPr>
        <p:sp>
          <p:nvSpPr>
            <p:cNvPr id="7936" name="Google Shape;7936;p86"/>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86"/>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86"/>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86"/>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0" name="Google Shape;7940;p86"/>
          <p:cNvGrpSpPr/>
          <p:nvPr/>
        </p:nvGrpSpPr>
        <p:grpSpPr>
          <a:xfrm>
            <a:off x="2182711" y="1380546"/>
            <a:ext cx="332593" cy="353645"/>
            <a:chOff x="-34755225" y="3202075"/>
            <a:chExt cx="274100" cy="291450"/>
          </a:xfrm>
        </p:grpSpPr>
        <p:sp>
          <p:nvSpPr>
            <p:cNvPr id="7941" name="Google Shape;7941;p86"/>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86"/>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86"/>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86"/>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86"/>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86"/>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86"/>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8" name="Google Shape;7948;p86"/>
          <p:cNvGrpSpPr/>
          <p:nvPr/>
        </p:nvGrpSpPr>
        <p:grpSpPr>
          <a:xfrm>
            <a:off x="3056343" y="3666169"/>
            <a:ext cx="353645" cy="353615"/>
            <a:chOff x="-31093575" y="3911725"/>
            <a:chExt cx="291450" cy="291425"/>
          </a:xfrm>
        </p:grpSpPr>
        <p:sp>
          <p:nvSpPr>
            <p:cNvPr id="7949" name="Google Shape;7949;p86"/>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86"/>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1" name="Google Shape;7951;p86"/>
          <p:cNvGrpSpPr/>
          <p:nvPr/>
        </p:nvGrpSpPr>
        <p:grpSpPr>
          <a:xfrm>
            <a:off x="2165773" y="4123136"/>
            <a:ext cx="356497" cy="354586"/>
            <a:chOff x="-29946000" y="3183175"/>
            <a:chExt cx="293800" cy="292225"/>
          </a:xfrm>
        </p:grpSpPr>
        <p:sp>
          <p:nvSpPr>
            <p:cNvPr id="7952" name="Google Shape;7952;p86"/>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86"/>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86"/>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86"/>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86"/>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86"/>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8" name="Google Shape;7958;p86"/>
          <p:cNvGrpSpPr/>
          <p:nvPr/>
        </p:nvGrpSpPr>
        <p:grpSpPr>
          <a:xfrm>
            <a:off x="2610305" y="1380289"/>
            <a:ext cx="358408" cy="354161"/>
            <a:chOff x="-34408675" y="3202075"/>
            <a:chExt cx="295375" cy="291875"/>
          </a:xfrm>
        </p:grpSpPr>
        <p:sp>
          <p:nvSpPr>
            <p:cNvPr id="7959" name="Google Shape;7959;p86"/>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86"/>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86"/>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86"/>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3" name="Google Shape;7963;p86"/>
          <p:cNvGrpSpPr/>
          <p:nvPr/>
        </p:nvGrpSpPr>
        <p:grpSpPr>
          <a:xfrm>
            <a:off x="2612216" y="1820283"/>
            <a:ext cx="354586" cy="356254"/>
            <a:chOff x="-34405525" y="3558075"/>
            <a:chExt cx="292225" cy="293600"/>
          </a:xfrm>
        </p:grpSpPr>
        <p:sp>
          <p:nvSpPr>
            <p:cNvPr id="7964" name="Google Shape;7964;p86"/>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86"/>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86"/>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86"/>
          <p:cNvGrpSpPr/>
          <p:nvPr/>
        </p:nvGrpSpPr>
        <p:grpSpPr>
          <a:xfrm>
            <a:off x="2611730" y="2256940"/>
            <a:ext cx="355557" cy="353615"/>
            <a:chOff x="-34406325" y="3919600"/>
            <a:chExt cx="293025" cy="291425"/>
          </a:xfrm>
        </p:grpSpPr>
        <p:sp>
          <p:nvSpPr>
            <p:cNvPr id="7968" name="Google Shape;7968;p86"/>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86"/>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86"/>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86"/>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86"/>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86"/>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86"/>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5" name="Google Shape;7975;p86"/>
          <p:cNvGrpSpPr/>
          <p:nvPr/>
        </p:nvGrpSpPr>
        <p:grpSpPr>
          <a:xfrm>
            <a:off x="1275628" y="2736303"/>
            <a:ext cx="353645" cy="342179"/>
            <a:chOff x="-32568800" y="3232000"/>
            <a:chExt cx="291450" cy="282000"/>
          </a:xfrm>
        </p:grpSpPr>
        <p:sp>
          <p:nvSpPr>
            <p:cNvPr id="7976" name="Google Shape;7976;p86"/>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86"/>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86"/>
          <p:cNvGrpSpPr/>
          <p:nvPr/>
        </p:nvGrpSpPr>
        <p:grpSpPr>
          <a:xfrm>
            <a:off x="1275158" y="3201213"/>
            <a:ext cx="354586" cy="353645"/>
            <a:chOff x="-32569575" y="3586425"/>
            <a:chExt cx="292225" cy="291450"/>
          </a:xfrm>
        </p:grpSpPr>
        <p:sp>
          <p:nvSpPr>
            <p:cNvPr id="7979" name="Google Shape;7979;p86"/>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86"/>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86"/>
          <p:cNvGrpSpPr/>
          <p:nvPr/>
        </p:nvGrpSpPr>
        <p:grpSpPr>
          <a:xfrm>
            <a:off x="1266073" y="3665805"/>
            <a:ext cx="372756" cy="354343"/>
            <a:chOff x="-32576675" y="3944600"/>
            <a:chExt cx="307200" cy="292025"/>
          </a:xfrm>
        </p:grpSpPr>
        <p:sp>
          <p:nvSpPr>
            <p:cNvPr id="7982" name="Google Shape;7982;p86"/>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86"/>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86"/>
          <p:cNvGrpSpPr/>
          <p:nvPr/>
        </p:nvGrpSpPr>
        <p:grpSpPr>
          <a:xfrm>
            <a:off x="3511040" y="2730100"/>
            <a:ext cx="354586" cy="354586"/>
            <a:chOff x="-30735200" y="3192625"/>
            <a:chExt cx="292225" cy="292225"/>
          </a:xfrm>
        </p:grpSpPr>
        <p:sp>
          <p:nvSpPr>
            <p:cNvPr id="7985" name="Google Shape;7985;p86"/>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86"/>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86"/>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86"/>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86"/>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86"/>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86"/>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2" name="Google Shape;7992;p86"/>
          <p:cNvGrpSpPr/>
          <p:nvPr/>
        </p:nvGrpSpPr>
        <p:grpSpPr>
          <a:xfrm>
            <a:off x="3511040" y="3201532"/>
            <a:ext cx="354586" cy="353008"/>
            <a:chOff x="-30735200" y="3552550"/>
            <a:chExt cx="292225" cy="290925"/>
          </a:xfrm>
        </p:grpSpPr>
        <p:sp>
          <p:nvSpPr>
            <p:cNvPr id="7993" name="Google Shape;7993;p86"/>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86"/>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5" name="Google Shape;7995;p86"/>
          <p:cNvGrpSpPr/>
          <p:nvPr/>
        </p:nvGrpSpPr>
        <p:grpSpPr>
          <a:xfrm>
            <a:off x="3511040" y="3666154"/>
            <a:ext cx="354586" cy="353645"/>
            <a:chOff x="-30735200" y="3910925"/>
            <a:chExt cx="292225" cy="291450"/>
          </a:xfrm>
        </p:grpSpPr>
        <p:sp>
          <p:nvSpPr>
            <p:cNvPr id="7996" name="Google Shape;7996;p86"/>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86"/>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8" name="Google Shape;7998;p86"/>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99" name="Google Shape;7999;p86"/>
          <p:cNvGrpSpPr/>
          <p:nvPr/>
        </p:nvGrpSpPr>
        <p:grpSpPr>
          <a:xfrm>
            <a:off x="4864547" y="1375808"/>
            <a:ext cx="358971" cy="359224"/>
            <a:chOff x="-57956275" y="3197925"/>
            <a:chExt cx="319000" cy="319225"/>
          </a:xfrm>
        </p:grpSpPr>
        <p:sp>
          <p:nvSpPr>
            <p:cNvPr id="8000" name="Google Shape;8000;p86"/>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86"/>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86"/>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86"/>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86"/>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86"/>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86"/>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7" name="Google Shape;8007;p86"/>
          <p:cNvGrpSpPr/>
          <p:nvPr/>
        </p:nvGrpSpPr>
        <p:grpSpPr>
          <a:xfrm>
            <a:off x="4886701" y="1832234"/>
            <a:ext cx="314662" cy="358971"/>
            <a:chOff x="-57940525" y="3590375"/>
            <a:chExt cx="279625" cy="319000"/>
          </a:xfrm>
        </p:grpSpPr>
        <p:sp>
          <p:nvSpPr>
            <p:cNvPr id="8008" name="Google Shape;8008;p86"/>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86"/>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86"/>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86"/>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86"/>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3" name="Google Shape;8013;p86"/>
          <p:cNvGrpSpPr/>
          <p:nvPr/>
        </p:nvGrpSpPr>
        <p:grpSpPr>
          <a:xfrm>
            <a:off x="4857582" y="2273605"/>
            <a:ext cx="358099" cy="358999"/>
            <a:chOff x="-57959425" y="3982600"/>
            <a:chExt cx="318225" cy="319025"/>
          </a:xfrm>
        </p:grpSpPr>
        <p:sp>
          <p:nvSpPr>
            <p:cNvPr id="8014" name="Google Shape;8014;p86"/>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86"/>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86"/>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86"/>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8" name="Google Shape;8018;p86"/>
          <p:cNvGrpSpPr/>
          <p:nvPr/>
        </p:nvGrpSpPr>
        <p:grpSpPr>
          <a:xfrm>
            <a:off x="7057749" y="1376934"/>
            <a:ext cx="357226" cy="357226"/>
            <a:chOff x="-55987225" y="3198925"/>
            <a:chExt cx="317450" cy="317450"/>
          </a:xfrm>
        </p:grpSpPr>
        <p:sp>
          <p:nvSpPr>
            <p:cNvPr id="8019" name="Google Shape;8019;p86"/>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86"/>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86"/>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86"/>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3" name="Google Shape;8023;p86"/>
          <p:cNvGrpSpPr/>
          <p:nvPr/>
        </p:nvGrpSpPr>
        <p:grpSpPr>
          <a:xfrm>
            <a:off x="7057749" y="1832965"/>
            <a:ext cx="357226" cy="357367"/>
            <a:chOff x="-55987225" y="3591025"/>
            <a:chExt cx="317450" cy="317575"/>
          </a:xfrm>
        </p:grpSpPr>
        <p:sp>
          <p:nvSpPr>
            <p:cNvPr id="8024" name="Google Shape;8024;p86"/>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86"/>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86"/>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86"/>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86"/>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9" name="Google Shape;8029;p86"/>
          <p:cNvGrpSpPr/>
          <p:nvPr/>
        </p:nvGrpSpPr>
        <p:grpSpPr>
          <a:xfrm>
            <a:off x="7071665" y="2273605"/>
            <a:ext cx="358999" cy="358999"/>
            <a:chOff x="-55988800" y="3982600"/>
            <a:chExt cx="319025" cy="319025"/>
          </a:xfrm>
        </p:grpSpPr>
        <p:sp>
          <p:nvSpPr>
            <p:cNvPr id="8030" name="Google Shape;8030;p86"/>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86"/>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86"/>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86"/>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86"/>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5" name="Google Shape;8035;p86"/>
          <p:cNvGrpSpPr/>
          <p:nvPr/>
        </p:nvGrpSpPr>
        <p:grpSpPr>
          <a:xfrm>
            <a:off x="5730184" y="2731562"/>
            <a:ext cx="356326" cy="358971"/>
            <a:chOff x="-54026025" y="3192625"/>
            <a:chExt cx="316650" cy="319000"/>
          </a:xfrm>
        </p:grpSpPr>
        <p:sp>
          <p:nvSpPr>
            <p:cNvPr id="8036" name="Google Shape;8036;p86"/>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86"/>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86"/>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86"/>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86"/>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86"/>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86"/>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86"/>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4" name="Google Shape;8044;p86"/>
          <p:cNvGrpSpPr/>
          <p:nvPr/>
        </p:nvGrpSpPr>
        <p:grpSpPr>
          <a:xfrm>
            <a:off x="5750130" y="3202536"/>
            <a:ext cx="316434" cy="358099"/>
            <a:chOff x="-54007925" y="3584850"/>
            <a:chExt cx="281200" cy="318225"/>
          </a:xfrm>
        </p:grpSpPr>
        <p:sp>
          <p:nvSpPr>
            <p:cNvPr id="8045" name="Google Shape;8045;p86"/>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86"/>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86"/>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86"/>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86"/>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86"/>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1" name="Google Shape;8051;p86"/>
          <p:cNvGrpSpPr/>
          <p:nvPr/>
        </p:nvGrpSpPr>
        <p:grpSpPr>
          <a:xfrm>
            <a:off x="5750130" y="3664421"/>
            <a:ext cx="316434" cy="358914"/>
            <a:chOff x="-54007925" y="3975575"/>
            <a:chExt cx="281200" cy="318950"/>
          </a:xfrm>
        </p:grpSpPr>
        <p:sp>
          <p:nvSpPr>
            <p:cNvPr id="8052" name="Google Shape;8052;p86"/>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86"/>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86"/>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86"/>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6" name="Google Shape;8056;p86"/>
          <p:cNvGrpSpPr/>
          <p:nvPr/>
        </p:nvGrpSpPr>
        <p:grpSpPr>
          <a:xfrm>
            <a:off x="7984996" y="2748891"/>
            <a:ext cx="274770" cy="358492"/>
            <a:chOff x="-52005775" y="3208025"/>
            <a:chExt cx="244175" cy="318575"/>
          </a:xfrm>
        </p:grpSpPr>
        <p:sp>
          <p:nvSpPr>
            <p:cNvPr id="8057" name="Google Shape;8057;p86"/>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86"/>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86"/>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86"/>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86"/>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86"/>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86"/>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86"/>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86"/>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86"/>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86"/>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68" name="Google Shape;8068;p86"/>
          <p:cNvGrpSpPr/>
          <p:nvPr/>
        </p:nvGrpSpPr>
        <p:grpSpPr>
          <a:xfrm>
            <a:off x="5291462" y="1376934"/>
            <a:ext cx="358099" cy="358099"/>
            <a:chOff x="-57568775" y="3198925"/>
            <a:chExt cx="318225" cy="318225"/>
          </a:xfrm>
        </p:grpSpPr>
        <p:sp>
          <p:nvSpPr>
            <p:cNvPr id="8069" name="Google Shape;8069;p86"/>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86"/>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86"/>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86"/>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86"/>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86"/>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5" name="Google Shape;8075;p86"/>
          <p:cNvGrpSpPr/>
          <p:nvPr/>
        </p:nvGrpSpPr>
        <p:grpSpPr>
          <a:xfrm>
            <a:off x="5313181" y="1832234"/>
            <a:ext cx="314662" cy="358099"/>
            <a:chOff x="-57549075" y="3590375"/>
            <a:chExt cx="279625" cy="318225"/>
          </a:xfrm>
        </p:grpSpPr>
        <p:sp>
          <p:nvSpPr>
            <p:cNvPr id="8076" name="Google Shape;8076;p86"/>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86"/>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86"/>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86"/>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0" name="Google Shape;8080;p86"/>
          <p:cNvGrpSpPr/>
          <p:nvPr/>
        </p:nvGrpSpPr>
        <p:grpSpPr>
          <a:xfrm>
            <a:off x="5305378" y="2273605"/>
            <a:ext cx="359871" cy="359871"/>
            <a:chOff x="-57570350" y="3982600"/>
            <a:chExt cx="319800" cy="319800"/>
          </a:xfrm>
        </p:grpSpPr>
        <p:sp>
          <p:nvSpPr>
            <p:cNvPr id="8081" name="Google Shape;8081;p86"/>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86"/>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86"/>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86"/>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5" name="Google Shape;8085;p86"/>
          <p:cNvGrpSpPr/>
          <p:nvPr/>
        </p:nvGrpSpPr>
        <p:grpSpPr>
          <a:xfrm>
            <a:off x="7520416" y="1376033"/>
            <a:ext cx="314662" cy="358999"/>
            <a:chOff x="-55576850" y="3198125"/>
            <a:chExt cx="279625" cy="319025"/>
          </a:xfrm>
        </p:grpSpPr>
        <p:sp>
          <p:nvSpPr>
            <p:cNvPr id="8086" name="Google Shape;8086;p86"/>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7" name="Google Shape;8087;p86"/>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86"/>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86"/>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0" name="Google Shape;8090;p86"/>
          <p:cNvGrpSpPr/>
          <p:nvPr/>
        </p:nvGrpSpPr>
        <p:grpSpPr>
          <a:xfrm>
            <a:off x="7497812" y="1832009"/>
            <a:ext cx="359871" cy="358324"/>
            <a:chOff x="-55596550" y="3590175"/>
            <a:chExt cx="319800" cy="318425"/>
          </a:xfrm>
        </p:grpSpPr>
        <p:sp>
          <p:nvSpPr>
            <p:cNvPr id="8091" name="Google Shape;8091;p86"/>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2" name="Google Shape;8092;p86"/>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3" name="Google Shape;8093;p86"/>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86"/>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95" name="Google Shape;8095;p86"/>
          <p:cNvGrpSpPr/>
          <p:nvPr/>
        </p:nvGrpSpPr>
        <p:grpSpPr>
          <a:xfrm>
            <a:off x="7513049" y="2273351"/>
            <a:ext cx="358999" cy="359252"/>
            <a:chOff x="-55595775" y="3982375"/>
            <a:chExt cx="319025" cy="319250"/>
          </a:xfrm>
        </p:grpSpPr>
        <p:sp>
          <p:nvSpPr>
            <p:cNvPr id="8096" name="Google Shape;8096;p86"/>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7" name="Google Shape;8097;p86"/>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8" name="Google Shape;8098;p86"/>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86"/>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86"/>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86"/>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2" name="Google Shape;8102;p86"/>
          <p:cNvGrpSpPr/>
          <p:nvPr/>
        </p:nvGrpSpPr>
        <p:grpSpPr>
          <a:xfrm>
            <a:off x="6170232" y="2731562"/>
            <a:ext cx="358999" cy="358099"/>
            <a:chOff x="-53635375" y="3192625"/>
            <a:chExt cx="319025" cy="318225"/>
          </a:xfrm>
        </p:grpSpPr>
        <p:sp>
          <p:nvSpPr>
            <p:cNvPr id="8103" name="Google Shape;8103;p86"/>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86"/>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86"/>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6" name="Google Shape;8106;p86"/>
          <p:cNvGrpSpPr/>
          <p:nvPr/>
        </p:nvGrpSpPr>
        <p:grpSpPr>
          <a:xfrm>
            <a:off x="6192401" y="3202536"/>
            <a:ext cx="314662" cy="358999"/>
            <a:chOff x="-53615675" y="3584850"/>
            <a:chExt cx="279625" cy="319025"/>
          </a:xfrm>
        </p:grpSpPr>
        <p:sp>
          <p:nvSpPr>
            <p:cNvPr id="8107" name="Google Shape;8107;p86"/>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86"/>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86"/>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0" name="Google Shape;8110;p86"/>
          <p:cNvGrpSpPr/>
          <p:nvPr/>
        </p:nvGrpSpPr>
        <p:grpSpPr>
          <a:xfrm>
            <a:off x="6170246" y="3665461"/>
            <a:ext cx="358971" cy="357874"/>
            <a:chOff x="-53634575" y="3976500"/>
            <a:chExt cx="319000" cy="318025"/>
          </a:xfrm>
        </p:grpSpPr>
        <p:sp>
          <p:nvSpPr>
            <p:cNvPr id="8111" name="Google Shape;8111;p86"/>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86"/>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86"/>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86"/>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86"/>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86"/>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86"/>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86"/>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9" name="Google Shape;8119;p86"/>
          <p:cNvGrpSpPr/>
          <p:nvPr/>
        </p:nvGrpSpPr>
        <p:grpSpPr>
          <a:xfrm>
            <a:off x="7965050" y="3208415"/>
            <a:ext cx="314662" cy="358436"/>
            <a:chOff x="-52023900" y="3590075"/>
            <a:chExt cx="279625" cy="318525"/>
          </a:xfrm>
        </p:grpSpPr>
        <p:sp>
          <p:nvSpPr>
            <p:cNvPr id="8120" name="Google Shape;8120;p86"/>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86"/>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86"/>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86"/>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86"/>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86"/>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86"/>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7" name="Google Shape;8127;p86"/>
          <p:cNvGrpSpPr/>
          <p:nvPr/>
        </p:nvGrpSpPr>
        <p:grpSpPr>
          <a:xfrm>
            <a:off x="5728292" y="1376934"/>
            <a:ext cx="358971" cy="358971"/>
            <a:chOff x="-57173375" y="3198925"/>
            <a:chExt cx="319000" cy="319000"/>
          </a:xfrm>
        </p:grpSpPr>
        <p:sp>
          <p:nvSpPr>
            <p:cNvPr id="8128" name="Google Shape;8128;p86"/>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86"/>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86"/>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1" name="Google Shape;8131;p86"/>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2" name="Google Shape;8132;p86"/>
          <p:cNvGrpSpPr/>
          <p:nvPr/>
        </p:nvGrpSpPr>
        <p:grpSpPr>
          <a:xfrm>
            <a:off x="5729178" y="1854374"/>
            <a:ext cx="357198" cy="314690"/>
            <a:chOff x="-57176525" y="3610050"/>
            <a:chExt cx="317425" cy="279650"/>
          </a:xfrm>
        </p:grpSpPr>
        <p:sp>
          <p:nvSpPr>
            <p:cNvPr id="8133" name="Google Shape;8133;p86"/>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4" name="Google Shape;8134;p86"/>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5" name="Google Shape;8135;p86"/>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86"/>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86"/>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8" name="Google Shape;8138;p86"/>
          <p:cNvGrpSpPr/>
          <p:nvPr/>
        </p:nvGrpSpPr>
        <p:grpSpPr>
          <a:xfrm>
            <a:off x="7939633" y="1376934"/>
            <a:ext cx="358099" cy="356326"/>
            <a:chOff x="-55202750" y="3198925"/>
            <a:chExt cx="318225" cy="316650"/>
          </a:xfrm>
        </p:grpSpPr>
        <p:sp>
          <p:nvSpPr>
            <p:cNvPr id="8139" name="Google Shape;8139;p86"/>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86"/>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1" name="Google Shape;8141;p86"/>
          <p:cNvGrpSpPr/>
          <p:nvPr/>
        </p:nvGrpSpPr>
        <p:grpSpPr>
          <a:xfrm>
            <a:off x="7950267" y="1832234"/>
            <a:ext cx="336830" cy="358099"/>
            <a:chOff x="-55194875" y="3590375"/>
            <a:chExt cx="299325" cy="318225"/>
          </a:xfrm>
        </p:grpSpPr>
        <p:sp>
          <p:nvSpPr>
            <p:cNvPr id="8142" name="Google Shape;8142;p86"/>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86"/>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86"/>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86"/>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86"/>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7" name="Google Shape;8147;p86"/>
          <p:cNvGrpSpPr/>
          <p:nvPr/>
        </p:nvGrpSpPr>
        <p:grpSpPr>
          <a:xfrm>
            <a:off x="7954884" y="2274505"/>
            <a:ext cx="357198" cy="357198"/>
            <a:chOff x="-55203525" y="3983400"/>
            <a:chExt cx="317425" cy="317425"/>
          </a:xfrm>
        </p:grpSpPr>
        <p:sp>
          <p:nvSpPr>
            <p:cNvPr id="8148" name="Google Shape;8148;p86"/>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86"/>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86"/>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51" name="Google Shape;8151;p86"/>
          <p:cNvGrpSpPr/>
          <p:nvPr/>
        </p:nvGrpSpPr>
        <p:grpSpPr>
          <a:xfrm>
            <a:off x="6621365" y="2731562"/>
            <a:ext cx="335930" cy="358971"/>
            <a:chOff x="-53232900" y="3192625"/>
            <a:chExt cx="298525" cy="319000"/>
          </a:xfrm>
        </p:grpSpPr>
        <p:sp>
          <p:nvSpPr>
            <p:cNvPr id="8152" name="Google Shape;8152;p86"/>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86"/>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86"/>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86"/>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86"/>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86"/>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86"/>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86"/>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0" name="Google Shape;8160;p86"/>
          <p:cNvGrpSpPr/>
          <p:nvPr/>
        </p:nvGrpSpPr>
        <p:grpSpPr>
          <a:xfrm>
            <a:off x="6610731" y="3202536"/>
            <a:ext cx="357198" cy="356326"/>
            <a:chOff x="-53242350" y="3584850"/>
            <a:chExt cx="317425" cy="316650"/>
          </a:xfrm>
        </p:grpSpPr>
        <p:sp>
          <p:nvSpPr>
            <p:cNvPr id="8161" name="Google Shape;8161;p86"/>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86"/>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86"/>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86"/>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86"/>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6" name="Google Shape;8166;p86"/>
          <p:cNvGrpSpPr/>
          <p:nvPr/>
        </p:nvGrpSpPr>
        <p:grpSpPr>
          <a:xfrm>
            <a:off x="6631999" y="3665236"/>
            <a:ext cx="314662" cy="358999"/>
            <a:chOff x="-53224225" y="3976300"/>
            <a:chExt cx="279625" cy="319025"/>
          </a:xfrm>
        </p:grpSpPr>
        <p:sp>
          <p:nvSpPr>
            <p:cNvPr id="8167" name="Google Shape;8167;p86"/>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86"/>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86"/>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86"/>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86"/>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86"/>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86"/>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74" name="Google Shape;8174;p86"/>
          <p:cNvGrpSpPr/>
          <p:nvPr/>
        </p:nvGrpSpPr>
        <p:grpSpPr>
          <a:xfrm>
            <a:off x="7942896" y="3672917"/>
            <a:ext cx="358971" cy="358408"/>
            <a:chOff x="-52043575" y="3983125"/>
            <a:chExt cx="319000" cy="318500"/>
          </a:xfrm>
        </p:grpSpPr>
        <p:sp>
          <p:nvSpPr>
            <p:cNvPr id="8175" name="Google Shape;8175;p86"/>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86"/>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86"/>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86"/>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86"/>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86"/>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86"/>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86"/>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86"/>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4" name="Google Shape;8184;p86"/>
          <p:cNvGrpSpPr/>
          <p:nvPr/>
        </p:nvGrpSpPr>
        <p:grpSpPr>
          <a:xfrm>
            <a:off x="6196836" y="1376934"/>
            <a:ext cx="314662" cy="358971"/>
            <a:chOff x="-56766175" y="3198925"/>
            <a:chExt cx="279625" cy="319000"/>
          </a:xfrm>
        </p:grpSpPr>
        <p:sp>
          <p:nvSpPr>
            <p:cNvPr id="8185" name="Google Shape;8185;p86"/>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86"/>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86"/>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86"/>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86"/>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86"/>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86"/>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2" name="Google Shape;8192;p86"/>
          <p:cNvGrpSpPr/>
          <p:nvPr/>
        </p:nvGrpSpPr>
        <p:grpSpPr>
          <a:xfrm>
            <a:off x="6195950" y="1832234"/>
            <a:ext cx="316434" cy="358099"/>
            <a:chOff x="-56766175" y="3590375"/>
            <a:chExt cx="281200" cy="318225"/>
          </a:xfrm>
        </p:grpSpPr>
        <p:sp>
          <p:nvSpPr>
            <p:cNvPr id="8193" name="Google Shape;8193;p86"/>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86"/>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86"/>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86"/>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7" name="Google Shape;8197;p86"/>
          <p:cNvGrpSpPr/>
          <p:nvPr/>
        </p:nvGrpSpPr>
        <p:grpSpPr>
          <a:xfrm>
            <a:off x="6232906" y="2273605"/>
            <a:ext cx="272126" cy="358099"/>
            <a:chOff x="-56747275" y="3982600"/>
            <a:chExt cx="241825" cy="318225"/>
          </a:xfrm>
        </p:grpSpPr>
        <p:sp>
          <p:nvSpPr>
            <p:cNvPr id="8198" name="Google Shape;8198;p86"/>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86"/>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86"/>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86"/>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86"/>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86"/>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86"/>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05" name="Google Shape;8205;p86"/>
          <p:cNvGrpSpPr/>
          <p:nvPr/>
        </p:nvGrpSpPr>
        <p:grpSpPr>
          <a:xfrm>
            <a:off x="4840657" y="3215842"/>
            <a:ext cx="358999" cy="342991"/>
            <a:chOff x="-54812875" y="3596675"/>
            <a:chExt cx="319025" cy="304800"/>
          </a:xfrm>
        </p:grpSpPr>
        <p:sp>
          <p:nvSpPr>
            <p:cNvPr id="8206" name="Google Shape;8206;p86"/>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86"/>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86"/>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86"/>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86"/>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86"/>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86"/>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13" name="Google Shape;8213;p86"/>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86"/>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15" name="Google Shape;8215;p86"/>
          <p:cNvGrpSpPr/>
          <p:nvPr/>
        </p:nvGrpSpPr>
        <p:grpSpPr>
          <a:xfrm>
            <a:off x="4862826" y="3672326"/>
            <a:ext cx="314662" cy="358099"/>
            <a:chOff x="-54793175" y="3982600"/>
            <a:chExt cx="279625" cy="318225"/>
          </a:xfrm>
        </p:grpSpPr>
        <p:sp>
          <p:nvSpPr>
            <p:cNvPr id="8216" name="Google Shape;8216;p86"/>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86"/>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86"/>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86"/>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86"/>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86"/>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86"/>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3" name="Google Shape;8223;p86"/>
          <p:cNvGrpSpPr/>
          <p:nvPr/>
        </p:nvGrpSpPr>
        <p:grpSpPr>
          <a:xfrm>
            <a:off x="7074284" y="2731562"/>
            <a:ext cx="314662" cy="358099"/>
            <a:chOff x="-52832000" y="3192625"/>
            <a:chExt cx="279625" cy="318225"/>
          </a:xfrm>
        </p:grpSpPr>
        <p:sp>
          <p:nvSpPr>
            <p:cNvPr id="8224" name="Google Shape;8224;p86"/>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86"/>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86"/>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86"/>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86"/>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86"/>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86"/>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86"/>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32" name="Google Shape;8232;p86"/>
          <p:cNvGrpSpPr/>
          <p:nvPr/>
        </p:nvGrpSpPr>
        <p:grpSpPr>
          <a:xfrm>
            <a:off x="5760817" y="2272929"/>
            <a:ext cx="323524" cy="358774"/>
            <a:chOff x="-57162350" y="3982000"/>
            <a:chExt cx="287500" cy="318825"/>
          </a:xfrm>
        </p:grpSpPr>
        <p:sp>
          <p:nvSpPr>
            <p:cNvPr id="8233" name="Google Shape;8233;p86"/>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86"/>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86"/>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86"/>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86"/>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86"/>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86"/>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86"/>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1" name="Google Shape;8241;p86"/>
          <p:cNvGrpSpPr/>
          <p:nvPr/>
        </p:nvGrpSpPr>
        <p:grpSpPr>
          <a:xfrm>
            <a:off x="7052130" y="3203436"/>
            <a:ext cx="358971" cy="357198"/>
            <a:chOff x="-52851675" y="3585650"/>
            <a:chExt cx="319000" cy="317425"/>
          </a:xfrm>
        </p:grpSpPr>
        <p:sp>
          <p:nvSpPr>
            <p:cNvPr id="8242" name="Google Shape;8242;p86"/>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86"/>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86"/>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86"/>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86"/>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86"/>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8" name="Google Shape;8248;p86"/>
          <p:cNvGrpSpPr/>
          <p:nvPr/>
        </p:nvGrpSpPr>
        <p:grpSpPr>
          <a:xfrm>
            <a:off x="7074284" y="3665236"/>
            <a:ext cx="314662" cy="358999"/>
            <a:chOff x="-52832000" y="3976300"/>
            <a:chExt cx="279625" cy="319025"/>
          </a:xfrm>
        </p:grpSpPr>
        <p:sp>
          <p:nvSpPr>
            <p:cNvPr id="8249" name="Google Shape;8249;p86"/>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86"/>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86"/>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86"/>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86"/>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4" name="Google Shape;8254;p86"/>
          <p:cNvGrpSpPr/>
          <p:nvPr/>
        </p:nvGrpSpPr>
        <p:grpSpPr>
          <a:xfrm>
            <a:off x="6191490" y="4119884"/>
            <a:ext cx="316434" cy="358099"/>
            <a:chOff x="-51633225" y="3198925"/>
            <a:chExt cx="281200" cy="318225"/>
          </a:xfrm>
        </p:grpSpPr>
        <p:sp>
          <p:nvSpPr>
            <p:cNvPr id="8255" name="Google Shape;8255;p86"/>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86"/>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86"/>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86"/>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86"/>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86"/>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86"/>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2" name="Google Shape;8262;p86"/>
          <p:cNvGrpSpPr/>
          <p:nvPr/>
        </p:nvGrpSpPr>
        <p:grpSpPr>
          <a:xfrm>
            <a:off x="6610314" y="1377806"/>
            <a:ext cx="365188" cy="357226"/>
            <a:chOff x="-56396775" y="3199700"/>
            <a:chExt cx="324525" cy="317450"/>
          </a:xfrm>
        </p:grpSpPr>
        <p:sp>
          <p:nvSpPr>
            <p:cNvPr id="8263" name="Google Shape;8263;p86"/>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86"/>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86"/>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86"/>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86"/>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86"/>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9" name="Google Shape;8269;p86"/>
          <p:cNvGrpSpPr/>
          <p:nvPr/>
        </p:nvGrpSpPr>
        <p:grpSpPr>
          <a:xfrm>
            <a:off x="6613408" y="1843740"/>
            <a:ext cx="358999" cy="335958"/>
            <a:chOff x="-56394425" y="3600600"/>
            <a:chExt cx="319025" cy="298550"/>
          </a:xfrm>
        </p:grpSpPr>
        <p:sp>
          <p:nvSpPr>
            <p:cNvPr id="8270" name="Google Shape;8270;p86"/>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86"/>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86"/>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73" name="Google Shape;8273;p86"/>
          <p:cNvGrpSpPr/>
          <p:nvPr/>
        </p:nvGrpSpPr>
        <p:grpSpPr>
          <a:xfrm>
            <a:off x="6644175" y="2274505"/>
            <a:ext cx="327068" cy="357198"/>
            <a:chOff x="-56379450" y="3983400"/>
            <a:chExt cx="290650" cy="317425"/>
          </a:xfrm>
        </p:grpSpPr>
        <p:sp>
          <p:nvSpPr>
            <p:cNvPr id="8274" name="Google Shape;8274;p86"/>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86"/>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86"/>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86"/>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86"/>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86"/>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86"/>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86"/>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2" name="Google Shape;8282;p86"/>
          <p:cNvGrpSpPr/>
          <p:nvPr/>
        </p:nvGrpSpPr>
        <p:grpSpPr>
          <a:xfrm>
            <a:off x="5307879" y="2738651"/>
            <a:ext cx="316434" cy="358971"/>
            <a:chOff x="-54401725" y="3198925"/>
            <a:chExt cx="281200" cy="319000"/>
          </a:xfrm>
        </p:grpSpPr>
        <p:sp>
          <p:nvSpPr>
            <p:cNvPr id="8283" name="Google Shape;8283;p86"/>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86"/>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86"/>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86"/>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86"/>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86"/>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86"/>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86"/>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86"/>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86"/>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86"/>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4" name="Google Shape;8294;p86"/>
          <p:cNvGrpSpPr/>
          <p:nvPr/>
        </p:nvGrpSpPr>
        <p:grpSpPr>
          <a:xfrm>
            <a:off x="5308766" y="3208753"/>
            <a:ext cx="314662" cy="358099"/>
            <a:chOff x="-54401725" y="3590375"/>
            <a:chExt cx="279625" cy="318225"/>
          </a:xfrm>
        </p:grpSpPr>
        <p:sp>
          <p:nvSpPr>
            <p:cNvPr id="8295" name="Google Shape;8295;p86"/>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86"/>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86"/>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86"/>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86"/>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86"/>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1" name="Google Shape;8301;p86"/>
          <p:cNvGrpSpPr/>
          <p:nvPr/>
        </p:nvGrpSpPr>
        <p:grpSpPr>
          <a:xfrm>
            <a:off x="5306557" y="3672326"/>
            <a:ext cx="319079" cy="358099"/>
            <a:chOff x="-54403300" y="3982600"/>
            <a:chExt cx="283550" cy="318225"/>
          </a:xfrm>
        </p:grpSpPr>
        <p:sp>
          <p:nvSpPr>
            <p:cNvPr id="8302" name="Google Shape;8302;p86"/>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86"/>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86"/>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86"/>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86"/>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07" name="Google Shape;8307;p86"/>
          <p:cNvGrpSpPr/>
          <p:nvPr/>
        </p:nvGrpSpPr>
        <p:grpSpPr>
          <a:xfrm>
            <a:off x="7493951" y="2733559"/>
            <a:ext cx="356298" cy="356973"/>
            <a:chOff x="-52458650" y="3194400"/>
            <a:chExt cx="316625" cy="317225"/>
          </a:xfrm>
        </p:grpSpPr>
        <p:sp>
          <p:nvSpPr>
            <p:cNvPr id="8308" name="Google Shape;8308;p86"/>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86"/>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86"/>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86"/>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86"/>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86"/>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86"/>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86"/>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6" name="Google Shape;8316;p86"/>
          <p:cNvGrpSpPr/>
          <p:nvPr/>
        </p:nvGrpSpPr>
        <p:grpSpPr>
          <a:xfrm>
            <a:off x="4862826" y="2738651"/>
            <a:ext cx="314662" cy="358971"/>
            <a:chOff x="-54793175" y="3198925"/>
            <a:chExt cx="279625" cy="319000"/>
          </a:xfrm>
        </p:grpSpPr>
        <p:sp>
          <p:nvSpPr>
            <p:cNvPr id="8317" name="Google Shape;8317;p86"/>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86"/>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86"/>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86"/>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86"/>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86"/>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86"/>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4" name="Google Shape;8324;p86"/>
          <p:cNvGrpSpPr/>
          <p:nvPr/>
        </p:nvGrpSpPr>
        <p:grpSpPr>
          <a:xfrm>
            <a:off x="7503249" y="3202536"/>
            <a:ext cx="337703" cy="357845"/>
            <a:chOff x="-52450000" y="3584850"/>
            <a:chExt cx="300100" cy="318000"/>
          </a:xfrm>
        </p:grpSpPr>
        <p:sp>
          <p:nvSpPr>
            <p:cNvPr id="8325" name="Google Shape;8325;p86"/>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6" name="Google Shape;8326;p86"/>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86"/>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86"/>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86"/>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0" name="Google Shape;8330;p86"/>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1" name="Google Shape;8331;p86"/>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2" name="Google Shape;8332;p86"/>
          <p:cNvGrpSpPr/>
          <p:nvPr/>
        </p:nvGrpSpPr>
        <p:grpSpPr>
          <a:xfrm>
            <a:off x="7514769" y="3667009"/>
            <a:ext cx="314662" cy="357226"/>
            <a:chOff x="-52440550" y="3977875"/>
            <a:chExt cx="279625" cy="317450"/>
          </a:xfrm>
        </p:grpSpPr>
        <p:sp>
          <p:nvSpPr>
            <p:cNvPr id="8333" name="Google Shape;8333;p86"/>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86"/>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86"/>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86"/>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86"/>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86"/>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86"/>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86"/>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41" name="Google Shape;8341;p86"/>
          <p:cNvGrpSpPr/>
          <p:nvPr/>
        </p:nvGrpSpPr>
        <p:grpSpPr>
          <a:xfrm>
            <a:off x="6626703" y="4123215"/>
            <a:ext cx="314662" cy="358999"/>
            <a:chOff x="-51623775" y="3584850"/>
            <a:chExt cx="279625" cy="319025"/>
          </a:xfrm>
        </p:grpSpPr>
        <p:sp>
          <p:nvSpPr>
            <p:cNvPr id="8342" name="Google Shape;8342;p86"/>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86"/>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86"/>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86"/>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86"/>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86"/>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86"/>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86"/>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86"/>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1" name="Google Shape;8351;p86"/>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8352" name="Google Shape;8352;p86"/>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56" name="Shape 8356"/>
        <p:cNvGrpSpPr/>
        <p:nvPr/>
      </p:nvGrpSpPr>
      <p:grpSpPr>
        <a:xfrm>
          <a:off x="0" y="0"/>
          <a:ext cx="0" cy="0"/>
          <a:chOff x="0" y="0"/>
          <a:chExt cx="0" cy="0"/>
        </a:xfrm>
      </p:grpSpPr>
      <p:grpSp>
        <p:nvGrpSpPr>
          <p:cNvPr id="8357" name="Google Shape;8357;p87"/>
          <p:cNvGrpSpPr/>
          <p:nvPr/>
        </p:nvGrpSpPr>
        <p:grpSpPr>
          <a:xfrm>
            <a:off x="866775" y="1386849"/>
            <a:ext cx="276003" cy="357300"/>
            <a:chOff x="-50469125" y="3183175"/>
            <a:chExt cx="233150" cy="301825"/>
          </a:xfrm>
        </p:grpSpPr>
        <p:sp>
          <p:nvSpPr>
            <p:cNvPr id="8358" name="Google Shape;8358;p87"/>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87"/>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87"/>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1" name="Google Shape;8361;p87"/>
          <p:cNvGrpSpPr/>
          <p:nvPr/>
        </p:nvGrpSpPr>
        <p:grpSpPr>
          <a:xfrm>
            <a:off x="826674" y="1822251"/>
            <a:ext cx="356205" cy="355288"/>
            <a:chOff x="-50504575" y="3550975"/>
            <a:chExt cx="300900" cy="300125"/>
          </a:xfrm>
        </p:grpSpPr>
        <p:sp>
          <p:nvSpPr>
            <p:cNvPr id="8362" name="Google Shape;8362;p87"/>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87"/>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87"/>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87"/>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6" name="Google Shape;8366;p87"/>
          <p:cNvGrpSpPr/>
          <p:nvPr/>
        </p:nvGrpSpPr>
        <p:grpSpPr>
          <a:xfrm>
            <a:off x="826674" y="2260493"/>
            <a:ext cx="356205" cy="354341"/>
            <a:chOff x="-50503000" y="3921175"/>
            <a:chExt cx="300900" cy="299325"/>
          </a:xfrm>
        </p:grpSpPr>
        <p:sp>
          <p:nvSpPr>
            <p:cNvPr id="8367" name="Google Shape;8367;p87"/>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87"/>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9" name="Google Shape;8369;p87"/>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0" name="Google Shape;8370;p87"/>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87"/>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2" name="Google Shape;8372;p87"/>
          <p:cNvGrpSpPr/>
          <p:nvPr/>
        </p:nvGrpSpPr>
        <p:grpSpPr>
          <a:xfrm>
            <a:off x="3030727" y="1406411"/>
            <a:ext cx="355258" cy="356205"/>
            <a:chOff x="-48630025" y="3199700"/>
            <a:chExt cx="300100" cy="300900"/>
          </a:xfrm>
        </p:grpSpPr>
        <p:sp>
          <p:nvSpPr>
            <p:cNvPr id="8373" name="Google Shape;8373;p87"/>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87"/>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87"/>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76" name="Google Shape;8376;p87"/>
          <p:cNvGrpSpPr/>
          <p:nvPr/>
        </p:nvGrpSpPr>
        <p:grpSpPr>
          <a:xfrm>
            <a:off x="3030727" y="1843707"/>
            <a:ext cx="355258" cy="355258"/>
            <a:chOff x="-48630025" y="3569100"/>
            <a:chExt cx="300100" cy="300100"/>
          </a:xfrm>
        </p:grpSpPr>
        <p:sp>
          <p:nvSpPr>
            <p:cNvPr id="8377" name="Google Shape;8377;p87"/>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87"/>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87"/>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87"/>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87"/>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87"/>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87"/>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87"/>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87"/>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87"/>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7" name="Google Shape;8387;p87"/>
          <p:cNvGrpSpPr/>
          <p:nvPr/>
        </p:nvGrpSpPr>
        <p:grpSpPr>
          <a:xfrm>
            <a:off x="3031201" y="2281003"/>
            <a:ext cx="354311" cy="353394"/>
            <a:chOff x="-48629225" y="3938500"/>
            <a:chExt cx="299300" cy="298525"/>
          </a:xfrm>
        </p:grpSpPr>
        <p:sp>
          <p:nvSpPr>
            <p:cNvPr id="8388" name="Google Shape;8388;p87"/>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87"/>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87"/>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87"/>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2" name="Google Shape;8392;p87"/>
          <p:cNvGrpSpPr/>
          <p:nvPr/>
        </p:nvGrpSpPr>
        <p:grpSpPr>
          <a:xfrm>
            <a:off x="1766604" y="2752344"/>
            <a:ext cx="311458" cy="354341"/>
            <a:chOff x="-46762575" y="3200500"/>
            <a:chExt cx="263100" cy="299325"/>
          </a:xfrm>
        </p:grpSpPr>
        <p:sp>
          <p:nvSpPr>
            <p:cNvPr id="8393" name="Google Shape;8393;p87"/>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87"/>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87"/>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87"/>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87"/>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8" name="Google Shape;8398;p87"/>
          <p:cNvGrpSpPr/>
          <p:nvPr/>
        </p:nvGrpSpPr>
        <p:grpSpPr>
          <a:xfrm>
            <a:off x="1744689" y="3211066"/>
            <a:ext cx="355288" cy="312375"/>
            <a:chOff x="-46779900" y="3588000"/>
            <a:chExt cx="300125" cy="263875"/>
          </a:xfrm>
        </p:grpSpPr>
        <p:sp>
          <p:nvSpPr>
            <p:cNvPr id="8399" name="Google Shape;8399;p87"/>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87"/>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87"/>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87"/>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3" name="Google Shape;8403;p87"/>
          <p:cNvGrpSpPr/>
          <p:nvPr/>
        </p:nvGrpSpPr>
        <p:grpSpPr>
          <a:xfrm>
            <a:off x="1745162" y="3625988"/>
            <a:ext cx="354341" cy="353394"/>
            <a:chOff x="-46779100" y="3938500"/>
            <a:chExt cx="299325" cy="298525"/>
          </a:xfrm>
        </p:grpSpPr>
        <p:sp>
          <p:nvSpPr>
            <p:cNvPr id="8404" name="Google Shape;8404;p87"/>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87"/>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6" name="Google Shape;8406;p87"/>
          <p:cNvGrpSpPr/>
          <p:nvPr/>
        </p:nvGrpSpPr>
        <p:grpSpPr>
          <a:xfrm>
            <a:off x="3952900" y="2758855"/>
            <a:ext cx="355258" cy="355288"/>
            <a:chOff x="-44924250" y="3206000"/>
            <a:chExt cx="300100" cy="300125"/>
          </a:xfrm>
        </p:grpSpPr>
        <p:sp>
          <p:nvSpPr>
            <p:cNvPr id="8407" name="Google Shape;8407;p87"/>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87"/>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87"/>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87"/>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87"/>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2" name="Google Shape;8412;p87"/>
          <p:cNvGrpSpPr/>
          <p:nvPr/>
        </p:nvGrpSpPr>
        <p:grpSpPr>
          <a:xfrm>
            <a:off x="1267386" y="1386849"/>
            <a:ext cx="355258" cy="355258"/>
            <a:chOff x="-50134375" y="3183175"/>
            <a:chExt cx="300100" cy="300100"/>
          </a:xfrm>
        </p:grpSpPr>
        <p:sp>
          <p:nvSpPr>
            <p:cNvPr id="8413" name="Google Shape;8413;p87"/>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87"/>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87"/>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87"/>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87"/>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87"/>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87"/>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87"/>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87"/>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87"/>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3" name="Google Shape;8423;p87"/>
          <p:cNvGrpSpPr/>
          <p:nvPr/>
        </p:nvGrpSpPr>
        <p:grpSpPr>
          <a:xfrm>
            <a:off x="1267386" y="1822251"/>
            <a:ext cx="355258" cy="355288"/>
            <a:chOff x="-50134375" y="3550975"/>
            <a:chExt cx="300100" cy="300125"/>
          </a:xfrm>
        </p:grpSpPr>
        <p:sp>
          <p:nvSpPr>
            <p:cNvPr id="8424" name="Google Shape;8424;p87"/>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87"/>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26" name="Google Shape;8426;p87"/>
          <p:cNvGrpSpPr/>
          <p:nvPr/>
        </p:nvGrpSpPr>
        <p:grpSpPr>
          <a:xfrm>
            <a:off x="1267386" y="2259783"/>
            <a:ext cx="355258" cy="355051"/>
            <a:chOff x="-50134375" y="3920575"/>
            <a:chExt cx="300100" cy="299925"/>
          </a:xfrm>
        </p:grpSpPr>
        <p:sp>
          <p:nvSpPr>
            <p:cNvPr id="8427" name="Google Shape;8427;p87"/>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87"/>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87"/>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0" name="Google Shape;8430;p87"/>
          <p:cNvGrpSpPr/>
          <p:nvPr/>
        </p:nvGrpSpPr>
        <p:grpSpPr>
          <a:xfrm>
            <a:off x="3478110" y="1407358"/>
            <a:ext cx="357123" cy="355258"/>
            <a:chOff x="-48262200" y="3200500"/>
            <a:chExt cx="301675" cy="300100"/>
          </a:xfrm>
        </p:grpSpPr>
        <p:sp>
          <p:nvSpPr>
            <p:cNvPr id="8431" name="Google Shape;8431;p87"/>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87"/>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87"/>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87"/>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87"/>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87"/>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87"/>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87"/>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87"/>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0" name="Google Shape;8440;p87"/>
          <p:cNvGrpSpPr/>
          <p:nvPr/>
        </p:nvGrpSpPr>
        <p:grpSpPr>
          <a:xfrm>
            <a:off x="3507483" y="1844447"/>
            <a:ext cx="298377" cy="354519"/>
            <a:chOff x="-48233050" y="3569725"/>
            <a:chExt cx="252050" cy="299475"/>
          </a:xfrm>
        </p:grpSpPr>
        <p:sp>
          <p:nvSpPr>
            <p:cNvPr id="8441" name="Google Shape;8441;p87"/>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87"/>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87"/>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4" name="Google Shape;8444;p87"/>
          <p:cNvGrpSpPr/>
          <p:nvPr/>
        </p:nvGrpSpPr>
        <p:grpSpPr>
          <a:xfrm>
            <a:off x="3531248" y="2278191"/>
            <a:ext cx="250847" cy="358070"/>
            <a:chOff x="-48216525" y="3936125"/>
            <a:chExt cx="211900" cy="302475"/>
          </a:xfrm>
        </p:grpSpPr>
        <p:sp>
          <p:nvSpPr>
            <p:cNvPr id="8445" name="Google Shape;8445;p87"/>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87"/>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87"/>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87"/>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49" name="Google Shape;8449;p87"/>
          <p:cNvGrpSpPr/>
          <p:nvPr/>
        </p:nvGrpSpPr>
        <p:grpSpPr>
          <a:xfrm>
            <a:off x="2186966" y="2753261"/>
            <a:ext cx="355258" cy="355288"/>
            <a:chOff x="-46410500" y="3201275"/>
            <a:chExt cx="300100" cy="300125"/>
          </a:xfrm>
        </p:grpSpPr>
        <p:sp>
          <p:nvSpPr>
            <p:cNvPr id="8450" name="Google Shape;8450;p87"/>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87"/>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87"/>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87"/>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87"/>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5" name="Google Shape;8455;p87"/>
          <p:cNvGrpSpPr/>
          <p:nvPr/>
        </p:nvGrpSpPr>
        <p:grpSpPr>
          <a:xfrm>
            <a:off x="2186966" y="3188692"/>
            <a:ext cx="355258" cy="356205"/>
            <a:chOff x="-46409700" y="3569100"/>
            <a:chExt cx="300100" cy="300900"/>
          </a:xfrm>
        </p:grpSpPr>
        <p:sp>
          <p:nvSpPr>
            <p:cNvPr id="8456" name="Google Shape;8456;p87"/>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87"/>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87"/>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87"/>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87"/>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1" name="Google Shape;8461;p87"/>
          <p:cNvGrpSpPr/>
          <p:nvPr/>
        </p:nvGrpSpPr>
        <p:grpSpPr>
          <a:xfrm>
            <a:off x="2174847" y="3624124"/>
            <a:ext cx="379497" cy="358070"/>
            <a:chOff x="-46422300" y="3936925"/>
            <a:chExt cx="320575" cy="302475"/>
          </a:xfrm>
        </p:grpSpPr>
        <p:sp>
          <p:nvSpPr>
            <p:cNvPr id="8462" name="Google Shape;8462;p87"/>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87"/>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4" name="Google Shape;8464;p87"/>
          <p:cNvGrpSpPr/>
          <p:nvPr/>
        </p:nvGrpSpPr>
        <p:grpSpPr>
          <a:xfrm>
            <a:off x="3952426" y="3178452"/>
            <a:ext cx="356205" cy="355258"/>
            <a:chOff x="-44914800" y="3560450"/>
            <a:chExt cx="300900" cy="300100"/>
          </a:xfrm>
        </p:grpSpPr>
        <p:sp>
          <p:nvSpPr>
            <p:cNvPr id="8465" name="Google Shape;8465;p87"/>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87"/>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87"/>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87"/>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87"/>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70" name="Google Shape;8470;p87"/>
          <p:cNvGrpSpPr/>
          <p:nvPr/>
        </p:nvGrpSpPr>
        <p:grpSpPr>
          <a:xfrm>
            <a:off x="1707478" y="1387086"/>
            <a:ext cx="354311" cy="354104"/>
            <a:chOff x="-49764975" y="3183375"/>
            <a:chExt cx="299300" cy="299125"/>
          </a:xfrm>
        </p:grpSpPr>
        <p:sp>
          <p:nvSpPr>
            <p:cNvPr id="8471" name="Google Shape;8471;p87"/>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87"/>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87"/>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87"/>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87"/>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87"/>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87"/>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87"/>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87"/>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80" name="Google Shape;8480;p87"/>
          <p:cNvGrpSpPr/>
          <p:nvPr/>
        </p:nvGrpSpPr>
        <p:grpSpPr>
          <a:xfrm>
            <a:off x="1707478" y="1822547"/>
            <a:ext cx="354311" cy="355909"/>
            <a:chOff x="-49764975" y="3551225"/>
            <a:chExt cx="299300" cy="300650"/>
          </a:xfrm>
        </p:grpSpPr>
        <p:sp>
          <p:nvSpPr>
            <p:cNvPr id="8481" name="Google Shape;8481;p87"/>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87"/>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87"/>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87"/>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87"/>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87"/>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87"/>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87"/>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87"/>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87"/>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87"/>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2" name="Google Shape;8492;p87"/>
          <p:cNvGrpSpPr/>
          <p:nvPr/>
        </p:nvGrpSpPr>
        <p:grpSpPr>
          <a:xfrm>
            <a:off x="1705140" y="2259310"/>
            <a:ext cx="358987" cy="355525"/>
            <a:chOff x="-49766550" y="3920175"/>
            <a:chExt cx="303250" cy="300325"/>
          </a:xfrm>
        </p:grpSpPr>
        <p:sp>
          <p:nvSpPr>
            <p:cNvPr id="8493" name="Google Shape;8493;p87"/>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87"/>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87"/>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87"/>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7" name="Google Shape;8497;p87"/>
          <p:cNvGrpSpPr/>
          <p:nvPr/>
        </p:nvGrpSpPr>
        <p:grpSpPr>
          <a:xfrm>
            <a:off x="3920671" y="1407358"/>
            <a:ext cx="357123" cy="354341"/>
            <a:chOff x="-47892800" y="3200500"/>
            <a:chExt cx="301675" cy="299325"/>
          </a:xfrm>
        </p:grpSpPr>
        <p:sp>
          <p:nvSpPr>
            <p:cNvPr id="8498" name="Google Shape;8498;p87"/>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87"/>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87"/>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87"/>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87"/>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87"/>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4" name="Google Shape;8504;p87"/>
          <p:cNvGrpSpPr/>
          <p:nvPr/>
        </p:nvGrpSpPr>
        <p:grpSpPr>
          <a:xfrm>
            <a:off x="3984537" y="1843707"/>
            <a:ext cx="229391" cy="355258"/>
            <a:chOff x="-47839250" y="3569100"/>
            <a:chExt cx="193775" cy="300100"/>
          </a:xfrm>
        </p:grpSpPr>
        <p:sp>
          <p:nvSpPr>
            <p:cNvPr id="8505" name="Google Shape;8505;p87"/>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87"/>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87"/>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87"/>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87"/>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87"/>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11" name="Google Shape;8511;p87"/>
          <p:cNvGrpSpPr/>
          <p:nvPr/>
        </p:nvGrpSpPr>
        <p:grpSpPr>
          <a:xfrm>
            <a:off x="3921603" y="2280056"/>
            <a:ext cx="355258" cy="356205"/>
            <a:chOff x="-47892800" y="3937700"/>
            <a:chExt cx="300100" cy="300900"/>
          </a:xfrm>
        </p:grpSpPr>
        <p:sp>
          <p:nvSpPr>
            <p:cNvPr id="8512" name="Google Shape;8512;p87"/>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87"/>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87"/>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87"/>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87"/>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87"/>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87"/>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87"/>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0" name="Google Shape;8520;p87"/>
          <p:cNvGrpSpPr/>
          <p:nvPr/>
        </p:nvGrpSpPr>
        <p:grpSpPr>
          <a:xfrm>
            <a:off x="2626898" y="2773770"/>
            <a:ext cx="355258" cy="311458"/>
            <a:chOff x="-46042675" y="3218600"/>
            <a:chExt cx="300100" cy="263100"/>
          </a:xfrm>
        </p:grpSpPr>
        <p:sp>
          <p:nvSpPr>
            <p:cNvPr id="8521" name="Google Shape;8521;p87"/>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87"/>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87"/>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87"/>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87"/>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87"/>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27" name="Google Shape;8527;p87"/>
          <p:cNvGrpSpPr/>
          <p:nvPr/>
        </p:nvGrpSpPr>
        <p:grpSpPr>
          <a:xfrm>
            <a:off x="2626898" y="3188219"/>
            <a:ext cx="355258" cy="323118"/>
            <a:chOff x="-46042675" y="3568700"/>
            <a:chExt cx="300100" cy="272950"/>
          </a:xfrm>
        </p:grpSpPr>
        <p:sp>
          <p:nvSpPr>
            <p:cNvPr id="8528" name="Google Shape;8528;p87"/>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87"/>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87"/>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87"/>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32" name="Google Shape;8532;p87"/>
          <p:cNvGrpSpPr/>
          <p:nvPr/>
        </p:nvGrpSpPr>
        <p:grpSpPr>
          <a:xfrm>
            <a:off x="2668849" y="3625189"/>
            <a:ext cx="271357" cy="356057"/>
            <a:chOff x="-46007225" y="3937825"/>
            <a:chExt cx="229225" cy="300775"/>
          </a:xfrm>
        </p:grpSpPr>
        <p:sp>
          <p:nvSpPr>
            <p:cNvPr id="8533" name="Google Shape;8533;p87"/>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87"/>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87"/>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87"/>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87"/>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87"/>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87"/>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87"/>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87"/>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87"/>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43" name="Google Shape;8543;p87"/>
          <p:cNvGrpSpPr/>
          <p:nvPr/>
        </p:nvGrpSpPr>
        <p:grpSpPr>
          <a:xfrm>
            <a:off x="3974341" y="3615275"/>
            <a:ext cx="312375" cy="357596"/>
            <a:chOff x="-44895900" y="3929450"/>
            <a:chExt cx="263875" cy="302075"/>
          </a:xfrm>
        </p:grpSpPr>
        <p:sp>
          <p:nvSpPr>
            <p:cNvPr id="8544" name="Google Shape;8544;p87"/>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87"/>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87"/>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87"/>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87"/>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87"/>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0" name="Google Shape;8550;p87"/>
          <p:cNvGrpSpPr/>
          <p:nvPr/>
        </p:nvGrpSpPr>
        <p:grpSpPr>
          <a:xfrm>
            <a:off x="2148160" y="1398036"/>
            <a:ext cx="356205" cy="332885"/>
            <a:chOff x="-49397175" y="3192625"/>
            <a:chExt cx="300900" cy="281200"/>
          </a:xfrm>
        </p:grpSpPr>
        <p:sp>
          <p:nvSpPr>
            <p:cNvPr id="8551" name="Google Shape;8551;p87"/>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87"/>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87"/>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87"/>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87"/>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87"/>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87"/>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8" name="Google Shape;8558;p87"/>
          <p:cNvGrpSpPr/>
          <p:nvPr/>
        </p:nvGrpSpPr>
        <p:grpSpPr>
          <a:xfrm>
            <a:off x="2174263" y="1822251"/>
            <a:ext cx="304000" cy="356205"/>
            <a:chOff x="-49375900" y="3550975"/>
            <a:chExt cx="256800" cy="300900"/>
          </a:xfrm>
        </p:grpSpPr>
        <p:sp>
          <p:nvSpPr>
            <p:cNvPr id="8559" name="Google Shape;8559;p87"/>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87"/>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87"/>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87"/>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87"/>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87"/>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87"/>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87"/>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87"/>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87"/>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87"/>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0" name="Google Shape;8570;p87"/>
          <p:cNvGrpSpPr/>
          <p:nvPr/>
        </p:nvGrpSpPr>
        <p:grpSpPr>
          <a:xfrm>
            <a:off x="2169616" y="2259546"/>
            <a:ext cx="313293" cy="356205"/>
            <a:chOff x="-49378250" y="3920375"/>
            <a:chExt cx="264650" cy="300900"/>
          </a:xfrm>
        </p:grpSpPr>
        <p:sp>
          <p:nvSpPr>
            <p:cNvPr id="8571" name="Google Shape;8571;p87"/>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87"/>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87"/>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87"/>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87"/>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87"/>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87"/>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8" name="Google Shape;8578;p87"/>
          <p:cNvGrpSpPr/>
          <p:nvPr/>
        </p:nvGrpSpPr>
        <p:grpSpPr>
          <a:xfrm>
            <a:off x="888604" y="2752344"/>
            <a:ext cx="312375" cy="357123"/>
            <a:chOff x="-47505300" y="3200500"/>
            <a:chExt cx="263875" cy="301675"/>
          </a:xfrm>
        </p:grpSpPr>
        <p:sp>
          <p:nvSpPr>
            <p:cNvPr id="8579" name="Google Shape;8579;p87"/>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87"/>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87"/>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87"/>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87"/>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87"/>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87"/>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87"/>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87"/>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87"/>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87"/>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87"/>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87"/>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2" name="Google Shape;8592;p87"/>
          <p:cNvGrpSpPr/>
          <p:nvPr/>
        </p:nvGrpSpPr>
        <p:grpSpPr>
          <a:xfrm>
            <a:off x="866704" y="3188692"/>
            <a:ext cx="356176" cy="355051"/>
            <a:chOff x="-47524975" y="3569100"/>
            <a:chExt cx="300875" cy="299925"/>
          </a:xfrm>
        </p:grpSpPr>
        <p:sp>
          <p:nvSpPr>
            <p:cNvPr id="8593" name="Google Shape;8593;p87"/>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87"/>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87"/>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87"/>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87"/>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98" name="Google Shape;8598;p87"/>
          <p:cNvGrpSpPr/>
          <p:nvPr/>
        </p:nvGrpSpPr>
        <p:grpSpPr>
          <a:xfrm>
            <a:off x="867162" y="3667954"/>
            <a:ext cx="355258" cy="270410"/>
            <a:chOff x="-47523400" y="3973950"/>
            <a:chExt cx="300100" cy="228425"/>
          </a:xfrm>
        </p:grpSpPr>
        <p:sp>
          <p:nvSpPr>
            <p:cNvPr id="8599" name="Google Shape;8599;p87"/>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87"/>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87"/>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87"/>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87"/>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4" name="Google Shape;8604;p87"/>
          <p:cNvGrpSpPr/>
          <p:nvPr/>
        </p:nvGrpSpPr>
        <p:grpSpPr>
          <a:xfrm>
            <a:off x="3072283" y="2750953"/>
            <a:ext cx="354341" cy="357596"/>
            <a:chOff x="-45673275" y="3199325"/>
            <a:chExt cx="299325" cy="302075"/>
          </a:xfrm>
        </p:grpSpPr>
        <p:sp>
          <p:nvSpPr>
            <p:cNvPr id="8605" name="Google Shape;8605;p87"/>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87"/>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87"/>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08" name="Google Shape;8608;p87"/>
          <p:cNvGrpSpPr/>
          <p:nvPr/>
        </p:nvGrpSpPr>
        <p:grpSpPr>
          <a:xfrm>
            <a:off x="3071351" y="3209202"/>
            <a:ext cx="356205" cy="314240"/>
            <a:chOff x="-45674075" y="3586425"/>
            <a:chExt cx="300900" cy="265450"/>
          </a:xfrm>
        </p:grpSpPr>
        <p:sp>
          <p:nvSpPr>
            <p:cNvPr id="8609" name="Google Shape;8609;p87"/>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87"/>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1" name="Google Shape;8611;p87"/>
          <p:cNvGrpSpPr/>
          <p:nvPr/>
        </p:nvGrpSpPr>
        <p:grpSpPr>
          <a:xfrm>
            <a:off x="3072283" y="3625041"/>
            <a:ext cx="354341" cy="356205"/>
            <a:chOff x="-45673275" y="3937700"/>
            <a:chExt cx="299325" cy="300900"/>
          </a:xfrm>
        </p:grpSpPr>
        <p:sp>
          <p:nvSpPr>
            <p:cNvPr id="8612" name="Google Shape;8612;p87"/>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87"/>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87"/>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87"/>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87"/>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87"/>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8" name="Google Shape;8618;p87"/>
          <p:cNvGrpSpPr/>
          <p:nvPr/>
        </p:nvGrpSpPr>
        <p:grpSpPr>
          <a:xfrm>
            <a:off x="2186449" y="4117825"/>
            <a:ext cx="356205" cy="356205"/>
            <a:chOff x="-44512325" y="3176075"/>
            <a:chExt cx="300900" cy="300900"/>
          </a:xfrm>
        </p:grpSpPr>
        <p:sp>
          <p:nvSpPr>
            <p:cNvPr id="8619" name="Google Shape;8619;p87"/>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87"/>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87"/>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2" name="Google Shape;8622;p87"/>
          <p:cNvGrpSpPr/>
          <p:nvPr/>
        </p:nvGrpSpPr>
        <p:grpSpPr>
          <a:xfrm>
            <a:off x="2589789" y="1386849"/>
            <a:ext cx="354341" cy="354341"/>
            <a:chOff x="-49027775" y="3183175"/>
            <a:chExt cx="299325" cy="299325"/>
          </a:xfrm>
        </p:grpSpPr>
        <p:sp>
          <p:nvSpPr>
            <p:cNvPr id="8623" name="Google Shape;8623;p87"/>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87"/>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87"/>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87"/>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7" name="Google Shape;8627;p87"/>
          <p:cNvGrpSpPr/>
          <p:nvPr/>
        </p:nvGrpSpPr>
        <p:grpSpPr>
          <a:xfrm>
            <a:off x="2589330" y="1822251"/>
            <a:ext cx="355258" cy="357152"/>
            <a:chOff x="-49027775" y="3550975"/>
            <a:chExt cx="300100" cy="301700"/>
          </a:xfrm>
        </p:grpSpPr>
        <p:sp>
          <p:nvSpPr>
            <p:cNvPr id="8628" name="Google Shape;8628;p87"/>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87"/>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87"/>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87"/>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87"/>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87"/>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87"/>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87"/>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87"/>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87"/>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38" name="Google Shape;8638;p87"/>
          <p:cNvGrpSpPr/>
          <p:nvPr/>
        </p:nvGrpSpPr>
        <p:grpSpPr>
          <a:xfrm>
            <a:off x="2587406" y="2259310"/>
            <a:ext cx="359106" cy="355525"/>
            <a:chOff x="-49031025" y="3920175"/>
            <a:chExt cx="303350" cy="300325"/>
          </a:xfrm>
        </p:grpSpPr>
        <p:sp>
          <p:nvSpPr>
            <p:cNvPr id="8639" name="Google Shape;8639;p87"/>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87"/>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87"/>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87"/>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87"/>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87"/>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5" name="Google Shape;8645;p87"/>
          <p:cNvGrpSpPr/>
          <p:nvPr/>
        </p:nvGrpSpPr>
        <p:grpSpPr>
          <a:xfrm>
            <a:off x="1303511" y="2752344"/>
            <a:ext cx="356176" cy="354341"/>
            <a:chOff x="-47155575" y="3200500"/>
            <a:chExt cx="300875" cy="299325"/>
          </a:xfrm>
        </p:grpSpPr>
        <p:sp>
          <p:nvSpPr>
            <p:cNvPr id="8646" name="Google Shape;8646;p87"/>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87"/>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87"/>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87"/>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87"/>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87"/>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2" name="Google Shape;8652;p87"/>
          <p:cNvGrpSpPr/>
          <p:nvPr/>
        </p:nvGrpSpPr>
        <p:grpSpPr>
          <a:xfrm>
            <a:off x="1303970" y="3188692"/>
            <a:ext cx="355258" cy="355258"/>
            <a:chOff x="-47154800" y="3569100"/>
            <a:chExt cx="300100" cy="300100"/>
          </a:xfrm>
        </p:grpSpPr>
        <p:sp>
          <p:nvSpPr>
            <p:cNvPr id="8653" name="Google Shape;8653;p87"/>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87"/>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87"/>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87"/>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87"/>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87"/>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59" name="Google Shape;8659;p87"/>
          <p:cNvGrpSpPr/>
          <p:nvPr/>
        </p:nvGrpSpPr>
        <p:grpSpPr>
          <a:xfrm>
            <a:off x="1304443" y="3626905"/>
            <a:ext cx="354311" cy="353423"/>
            <a:chOff x="-47154000" y="3939275"/>
            <a:chExt cx="299300" cy="298550"/>
          </a:xfrm>
        </p:grpSpPr>
        <p:sp>
          <p:nvSpPr>
            <p:cNvPr id="8660" name="Google Shape;8660;p87"/>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87"/>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87"/>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87"/>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4" name="Google Shape;8664;p87"/>
          <p:cNvGrpSpPr/>
          <p:nvPr/>
        </p:nvGrpSpPr>
        <p:grpSpPr>
          <a:xfrm>
            <a:off x="3529733" y="2752344"/>
            <a:ext cx="312375" cy="354341"/>
            <a:chOff x="-45286550" y="3200500"/>
            <a:chExt cx="263875" cy="299325"/>
          </a:xfrm>
        </p:grpSpPr>
        <p:sp>
          <p:nvSpPr>
            <p:cNvPr id="8665" name="Google Shape;8665;p87"/>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87"/>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87"/>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8" name="Google Shape;8668;p87"/>
          <p:cNvGrpSpPr/>
          <p:nvPr/>
        </p:nvGrpSpPr>
        <p:grpSpPr>
          <a:xfrm>
            <a:off x="3529733" y="3189639"/>
            <a:ext cx="312375" cy="354311"/>
            <a:chOff x="-45286550" y="3569900"/>
            <a:chExt cx="263875" cy="299300"/>
          </a:xfrm>
        </p:grpSpPr>
        <p:sp>
          <p:nvSpPr>
            <p:cNvPr id="8669" name="Google Shape;8669;p87"/>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87"/>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87"/>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87"/>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87"/>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87"/>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5" name="Google Shape;8675;p87"/>
          <p:cNvGrpSpPr/>
          <p:nvPr/>
        </p:nvGrpSpPr>
        <p:grpSpPr>
          <a:xfrm>
            <a:off x="3540920" y="3625988"/>
            <a:ext cx="290001" cy="355258"/>
            <a:chOff x="-45277900" y="3938500"/>
            <a:chExt cx="244975" cy="300100"/>
          </a:xfrm>
        </p:grpSpPr>
        <p:sp>
          <p:nvSpPr>
            <p:cNvPr id="8676" name="Google Shape;8676;p87"/>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87"/>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87"/>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87"/>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0" name="Google Shape;8680;p87"/>
          <p:cNvGrpSpPr/>
          <p:nvPr/>
        </p:nvGrpSpPr>
        <p:grpSpPr>
          <a:xfrm>
            <a:off x="2626869" y="4095090"/>
            <a:ext cx="355258" cy="355258"/>
            <a:chOff x="-44502875" y="3576975"/>
            <a:chExt cx="300100" cy="300100"/>
          </a:xfrm>
        </p:grpSpPr>
        <p:sp>
          <p:nvSpPr>
            <p:cNvPr id="8681" name="Google Shape;8681;p87"/>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87"/>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87"/>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84" name="Google Shape;8684;p87"/>
          <p:cNvGrpSpPr/>
          <p:nvPr/>
        </p:nvGrpSpPr>
        <p:grpSpPr>
          <a:xfrm>
            <a:off x="4835456" y="1828361"/>
            <a:ext cx="356196" cy="354670"/>
            <a:chOff x="-13946200" y="3647075"/>
            <a:chExt cx="353650" cy="352100"/>
          </a:xfrm>
        </p:grpSpPr>
        <p:sp>
          <p:nvSpPr>
            <p:cNvPr id="8685" name="Google Shape;8685;p87"/>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87"/>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87"/>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87"/>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87"/>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87"/>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1" name="Google Shape;8691;p87"/>
          <p:cNvGrpSpPr/>
          <p:nvPr/>
        </p:nvGrpSpPr>
        <p:grpSpPr>
          <a:xfrm>
            <a:off x="6618849" y="1387844"/>
            <a:ext cx="357002" cy="354267"/>
            <a:chOff x="-12163025" y="3214275"/>
            <a:chExt cx="354450" cy="351700"/>
          </a:xfrm>
        </p:grpSpPr>
        <p:sp>
          <p:nvSpPr>
            <p:cNvPr id="8692" name="Google Shape;8692;p87"/>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87"/>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87"/>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5" name="Google Shape;8695;p87"/>
          <p:cNvGrpSpPr/>
          <p:nvPr/>
        </p:nvGrpSpPr>
        <p:grpSpPr>
          <a:xfrm>
            <a:off x="6619629" y="1827581"/>
            <a:ext cx="355441" cy="356232"/>
            <a:chOff x="-12160675" y="3647875"/>
            <a:chExt cx="352900" cy="353650"/>
          </a:xfrm>
        </p:grpSpPr>
        <p:sp>
          <p:nvSpPr>
            <p:cNvPr id="8696" name="Google Shape;8696;p87"/>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87"/>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87"/>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87"/>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87"/>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87"/>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87"/>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3" name="Google Shape;8703;p87"/>
          <p:cNvGrpSpPr/>
          <p:nvPr/>
        </p:nvGrpSpPr>
        <p:grpSpPr>
          <a:xfrm>
            <a:off x="6630345" y="2272036"/>
            <a:ext cx="354635" cy="356232"/>
            <a:chOff x="-12160675" y="4081850"/>
            <a:chExt cx="352100" cy="353650"/>
          </a:xfrm>
        </p:grpSpPr>
        <p:sp>
          <p:nvSpPr>
            <p:cNvPr id="8704" name="Google Shape;8704;p87"/>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87"/>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87"/>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87"/>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87"/>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87"/>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0" name="Google Shape;8710;p87"/>
          <p:cNvGrpSpPr/>
          <p:nvPr/>
        </p:nvGrpSpPr>
        <p:grpSpPr>
          <a:xfrm>
            <a:off x="4835311" y="2746480"/>
            <a:ext cx="355416" cy="355652"/>
            <a:chOff x="-10391650" y="3180600"/>
            <a:chExt cx="352875" cy="353075"/>
          </a:xfrm>
        </p:grpSpPr>
        <p:sp>
          <p:nvSpPr>
            <p:cNvPr id="8711" name="Google Shape;8711;p87"/>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87"/>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87"/>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87"/>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87"/>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87"/>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7" name="Google Shape;8717;p87"/>
          <p:cNvGrpSpPr/>
          <p:nvPr/>
        </p:nvGrpSpPr>
        <p:grpSpPr>
          <a:xfrm>
            <a:off x="4835310" y="3223278"/>
            <a:ext cx="354635" cy="353890"/>
            <a:chOff x="-10390875" y="3616350"/>
            <a:chExt cx="352100" cy="351325"/>
          </a:xfrm>
        </p:grpSpPr>
        <p:sp>
          <p:nvSpPr>
            <p:cNvPr id="8718" name="Google Shape;8718;p87"/>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87"/>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87"/>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1" name="Google Shape;8721;p87"/>
          <p:cNvGrpSpPr/>
          <p:nvPr/>
        </p:nvGrpSpPr>
        <p:grpSpPr>
          <a:xfrm>
            <a:off x="7502285" y="2747943"/>
            <a:ext cx="312585" cy="354670"/>
            <a:chOff x="-10370400" y="4049550"/>
            <a:chExt cx="310350" cy="352100"/>
          </a:xfrm>
        </p:grpSpPr>
        <p:sp>
          <p:nvSpPr>
            <p:cNvPr id="8722" name="Google Shape;8722;p87"/>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87"/>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87"/>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87"/>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87"/>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7" name="Google Shape;8727;p87"/>
          <p:cNvGrpSpPr/>
          <p:nvPr/>
        </p:nvGrpSpPr>
        <p:grpSpPr>
          <a:xfrm>
            <a:off x="6606541" y="2746884"/>
            <a:ext cx="379236" cy="354847"/>
            <a:chOff x="-8674650" y="3210975"/>
            <a:chExt cx="376525" cy="352275"/>
          </a:xfrm>
        </p:grpSpPr>
        <p:sp>
          <p:nvSpPr>
            <p:cNvPr id="8728" name="Google Shape;8728;p87"/>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87"/>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87"/>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87"/>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87"/>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87"/>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4" name="Google Shape;8734;p87"/>
          <p:cNvGrpSpPr/>
          <p:nvPr/>
        </p:nvGrpSpPr>
        <p:grpSpPr>
          <a:xfrm>
            <a:off x="5278038" y="1828361"/>
            <a:ext cx="356221" cy="354670"/>
            <a:chOff x="-13512225" y="3647075"/>
            <a:chExt cx="353675" cy="352100"/>
          </a:xfrm>
        </p:grpSpPr>
        <p:sp>
          <p:nvSpPr>
            <p:cNvPr id="8735" name="Google Shape;8735;p87"/>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87"/>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87"/>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87"/>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87"/>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87"/>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87"/>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87"/>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87"/>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87"/>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45" name="Google Shape;8745;p87"/>
          <p:cNvGrpSpPr/>
          <p:nvPr/>
        </p:nvGrpSpPr>
        <p:grpSpPr>
          <a:xfrm>
            <a:off x="5288351" y="2272427"/>
            <a:ext cx="356221" cy="355451"/>
            <a:chOff x="-13512225" y="4080275"/>
            <a:chExt cx="353675" cy="352875"/>
          </a:xfrm>
        </p:grpSpPr>
        <p:sp>
          <p:nvSpPr>
            <p:cNvPr id="8746" name="Google Shape;8746;p87"/>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87"/>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87"/>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87"/>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87"/>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87"/>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87"/>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87"/>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87"/>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87"/>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87"/>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7" name="Google Shape;8757;p87"/>
          <p:cNvGrpSpPr/>
          <p:nvPr/>
        </p:nvGrpSpPr>
        <p:grpSpPr>
          <a:xfrm>
            <a:off x="7061431" y="1419788"/>
            <a:ext cx="356196" cy="290379"/>
            <a:chOff x="-11728250" y="3245400"/>
            <a:chExt cx="353650" cy="288275"/>
          </a:xfrm>
        </p:grpSpPr>
        <p:sp>
          <p:nvSpPr>
            <p:cNvPr id="8758" name="Google Shape;8758;p87"/>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87"/>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87"/>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87"/>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87"/>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3" name="Google Shape;8763;p87"/>
          <p:cNvGrpSpPr/>
          <p:nvPr/>
        </p:nvGrpSpPr>
        <p:grpSpPr>
          <a:xfrm>
            <a:off x="7093939" y="2272427"/>
            <a:ext cx="311804" cy="355451"/>
            <a:chOff x="-11703850" y="4081850"/>
            <a:chExt cx="309575" cy="352875"/>
          </a:xfrm>
        </p:grpSpPr>
        <p:sp>
          <p:nvSpPr>
            <p:cNvPr id="8764" name="Google Shape;8764;p87"/>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87"/>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87"/>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87"/>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87"/>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87"/>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87"/>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87"/>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2" name="Google Shape;8772;p87"/>
          <p:cNvGrpSpPr/>
          <p:nvPr/>
        </p:nvGrpSpPr>
        <p:grpSpPr>
          <a:xfrm>
            <a:off x="5282595" y="2746580"/>
            <a:ext cx="357002" cy="355451"/>
            <a:chOff x="-9958475" y="3180025"/>
            <a:chExt cx="354450" cy="352875"/>
          </a:xfrm>
        </p:grpSpPr>
        <p:sp>
          <p:nvSpPr>
            <p:cNvPr id="8773" name="Google Shape;8773;p87"/>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87"/>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87"/>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6" name="Google Shape;8776;p87"/>
          <p:cNvGrpSpPr/>
          <p:nvPr/>
        </p:nvGrpSpPr>
        <p:grpSpPr>
          <a:xfrm>
            <a:off x="5291722" y="3222561"/>
            <a:ext cx="337966" cy="355325"/>
            <a:chOff x="-9949025" y="3615575"/>
            <a:chExt cx="335550" cy="352750"/>
          </a:xfrm>
        </p:grpSpPr>
        <p:sp>
          <p:nvSpPr>
            <p:cNvPr id="8777" name="Google Shape;8777;p87"/>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87"/>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87"/>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0" name="Google Shape;8780;p87"/>
          <p:cNvGrpSpPr/>
          <p:nvPr/>
        </p:nvGrpSpPr>
        <p:grpSpPr>
          <a:xfrm>
            <a:off x="7926568" y="2746067"/>
            <a:ext cx="360175" cy="358423"/>
            <a:chOff x="-9961625" y="4048175"/>
            <a:chExt cx="357600" cy="355825"/>
          </a:xfrm>
        </p:grpSpPr>
        <p:sp>
          <p:nvSpPr>
            <p:cNvPr id="8781" name="Google Shape;8781;p87"/>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87"/>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87"/>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87"/>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87"/>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87"/>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87" name="Google Shape;8787;p87"/>
          <p:cNvGrpSpPr/>
          <p:nvPr/>
        </p:nvGrpSpPr>
        <p:grpSpPr>
          <a:xfrm>
            <a:off x="6613289" y="3221579"/>
            <a:ext cx="364959" cy="357289"/>
            <a:chOff x="-8680950" y="3624225"/>
            <a:chExt cx="362350" cy="354700"/>
          </a:xfrm>
        </p:grpSpPr>
        <p:sp>
          <p:nvSpPr>
            <p:cNvPr id="8788" name="Google Shape;8788;p87"/>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87"/>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87"/>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87"/>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87"/>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87"/>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4" name="Google Shape;8794;p87"/>
          <p:cNvGrpSpPr/>
          <p:nvPr/>
        </p:nvGrpSpPr>
        <p:grpSpPr>
          <a:xfrm>
            <a:off x="5749533" y="1387239"/>
            <a:ext cx="313365" cy="355476"/>
            <a:chOff x="-13056975" y="3212300"/>
            <a:chExt cx="311125" cy="352900"/>
          </a:xfrm>
        </p:grpSpPr>
        <p:sp>
          <p:nvSpPr>
            <p:cNvPr id="8795" name="Google Shape;8795;p87"/>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87"/>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87"/>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87"/>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9" name="Google Shape;8799;p87"/>
          <p:cNvGrpSpPr/>
          <p:nvPr/>
        </p:nvGrpSpPr>
        <p:grpSpPr>
          <a:xfrm>
            <a:off x="5726921" y="1828034"/>
            <a:ext cx="358588" cy="355325"/>
            <a:chOff x="-13077450" y="3647075"/>
            <a:chExt cx="356025" cy="352750"/>
          </a:xfrm>
        </p:grpSpPr>
        <p:sp>
          <p:nvSpPr>
            <p:cNvPr id="8800" name="Google Shape;8800;p87"/>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87"/>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87"/>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3" name="Google Shape;8803;p87"/>
          <p:cNvGrpSpPr/>
          <p:nvPr/>
        </p:nvGrpSpPr>
        <p:grpSpPr>
          <a:xfrm>
            <a:off x="5738027" y="2271633"/>
            <a:ext cx="357002" cy="357037"/>
            <a:chOff x="-13079025" y="4079475"/>
            <a:chExt cx="354450" cy="354450"/>
          </a:xfrm>
        </p:grpSpPr>
        <p:sp>
          <p:nvSpPr>
            <p:cNvPr id="8804" name="Google Shape;8804;p87"/>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87"/>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87"/>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87"/>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8" name="Google Shape;8808;p87"/>
          <p:cNvGrpSpPr/>
          <p:nvPr/>
        </p:nvGrpSpPr>
        <p:grpSpPr>
          <a:xfrm>
            <a:off x="7511094" y="1387642"/>
            <a:ext cx="356221" cy="354670"/>
            <a:chOff x="-11292700" y="3213875"/>
            <a:chExt cx="353675" cy="352100"/>
          </a:xfrm>
        </p:grpSpPr>
        <p:sp>
          <p:nvSpPr>
            <p:cNvPr id="8809" name="Google Shape;8809;p87"/>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87"/>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87"/>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87"/>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87"/>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87"/>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87"/>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16" name="Google Shape;8816;p87"/>
          <p:cNvGrpSpPr/>
          <p:nvPr/>
        </p:nvGrpSpPr>
        <p:grpSpPr>
          <a:xfrm>
            <a:off x="7505152" y="1827581"/>
            <a:ext cx="368106" cy="356232"/>
            <a:chOff x="-11299000" y="3647875"/>
            <a:chExt cx="365475" cy="353650"/>
          </a:xfrm>
        </p:grpSpPr>
        <p:sp>
          <p:nvSpPr>
            <p:cNvPr id="8817" name="Google Shape;8817;p87"/>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87"/>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87"/>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87"/>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87"/>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87"/>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3" name="Google Shape;8823;p87"/>
          <p:cNvGrpSpPr/>
          <p:nvPr/>
        </p:nvGrpSpPr>
        <p:grpSpPr>
          <a:xfrm>
            <a:off x="7520614" y="2283532"/>
            <a:ext cx="357808" cy="333240"/>
            <a:chOff x="-11295075" y="4092875"/>
            <a:chExt cx="355250" cy="330825"/>
          </a:xfrm>
        </p:grpSpPr>
        <p:sp>
          <p:nvSpPr>
            <p:cNvPr id="8824" name="Google Shape;8824;p87"/>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87"/>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87"/>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87"/>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87"/>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29" name="Google Shape;8829;p87"/>
          <p:cNvGrpSpPr/>
          <p:nvPr/>
        </p:nvGrpSpPr>
        <p:grpSpPr>
          <a:xfrm>
            <a:off x="5746214" y="2746580"/>
            <a:ext cx="312585" cy="355451"/>
            <a:chOff x="-9500075" y="3180800"/>
            <a:chExt cx="310350" cy="352875"/>
          </a:xfrm>
        </p:grpSpPr>
        <p:sp>
          <p:nvSpPr>
            <p:cNvPr id="8830" name="Google Shape;8830;p87"/>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87"/>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87"/>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87"/>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87"/>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87"/>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87"/>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87"/>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87"/>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9" name="Google Shape;8839;p87"/>
          <p:cNvGrpSpPr/>
          <p:nvPr/>
        </p:nvGrpSpPr>
        <p:grpSpPr>
          <a:xfrm>
            <a:off x="5724005" y="3222095"/>
            <a:ext cx="356221" cy="356257"/>
            <a:chOff x="-9523700" y="3614000"/>
            <a:chExt cx="353675" cy="353675"/>
          </a:xfrm>
        </p:grpSpPr>
        <p:sp>
          <p:nvSpPr>
            <p:cNvPr id="8840" name="Google Shape;8840;p87"/>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87"/>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87"/>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87"/>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87"/>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87"/>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87"/>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87"/>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87"/>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9" name="Google Shape;8849;p87"/>
          <p:cNvGrpSpPr/>
          <p:nvPr/>
        </p:nvGrpSpPr>
        <p:grpSpPr>
          <a:xfrm>
            <a:off x="7508956" y="3244737"/>
            <a:ext cx="356221" cy="354670"/>
            <a:chOff x="-9523700" y="4049550"/>
            <a:chExt cx="353675" cy="352100"/>
          </a:xfrm>
        </p:grpSpPr>
        <p:sp>
          <p:nvSpPr>
            <p:cNvPr id="8850" name="Google Shape;8850;p87"/>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87"/>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87"/>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87"/>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87"/>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87"/>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87"/>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57" name="Google Shape;8857;p87"/>
          <p:cNvGrpSpPr/>
          <p:nvPr/>
        </p:nvGrpSpPr>
        <p:grpSpPr>
          <a:xfrm>
            <a:off x="7065071" y="3244710"/>
            <a:ext cx="357002" cy="311029"/>
            <a:chOff x="-8209150" y="3659675"/>
            <a:chExt cx="354450" cy="308775"/>
          </a:xfrm>
        </p:grpSpPr>
        <p:sp>
          <p:nvSpPr>
            <p:cNvPr id="8858" name="Google Shape;8858;p87"/>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87"/>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87"/>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87"/>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87"/>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87"/>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4" name="Google Shape;8864;p87"/>
          <p:cNvGrpSpPr/>
          <p:nvPr/>
        </p:nvGrpSpPr>
        <p:grpSpPr>
          <a:xfrm>
            <a:off x="6178632" y="2273623"/>
            <a:ext cx="356221" cy="353059"/>
            <a:chOff x="-12643475" y="4081850"/>
            <a:chExt cx="353675" cy="350500"/>
          </a:xfrm>
        </p:grpSpPr>
        <p:sp>
          <p:nvSpPr>
            <p:cNvPr id="8865" name="Google Shape;8865;p87"/>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87"/>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87"/>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87"/>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69" name="Google Shape;8869;p87"/>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70" name="Google Shape;8870;p87"/>
          <p:cNvGrpSpPr/>
          <p:nvPr/>
        </p:nvGrpSpPr>
        <p:grpSpPr>
          <a:xfrm>
            <a:off x="7961232" y="2283532"/>
            <a:ext cx="356221" cy="333240"/>
            <a:chOff x="-10858725" y="4092875"/>
            <a:chExt cx="353675" cy="330825"/>
          </a:xfrm>
        </p:grpSpPr>
        <p:sp>
          <p:nvSpPr>
            <p:cNvPr id="8871" name="Google Shape;8871;p87"/>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87"/>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87"/>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87"/>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87"/>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87"/>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7" name="Google Shape;8877;p87"/>
          <p:cNvGrpSpPr/>
          <p:nvPr/>
        </p:nvGrpSpPr>
        <p:grpSpPr>
          <a:xfrm>
            <a:off x="6219755" y="3222498"/>
            <a:ext cx="252278" cy="355451"/>
            <a:chOff x="-9039300" y="3614000"/>
            <a:chExt cx="250475" cy="352875"/>
          </a:xfrm>
        </p:grpSpPr>
        <p:sp>
          <p:nvSpPr>
            <p:cNvPr id="8878" name="Google Shape;8878;p87"/>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87"/>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0" name="Google Shape;8880;p87"/>
          <p:cNvGrpSpPr/>
          <p:nvPr/>
        </p:nvGrpSpPr>
        <p:grpSpPr>
          <a:xfrm>
            <a:off x="7951721" y="3244737"/>
            <a:ext cx="354635" cy="354670"/>
            <a:chOff x="-9088150" y="4049550"/>
            <a:chExt cx="352100" cy="352100"/>
          </a:xfrm>
        </p:grpSpPr>
        <p:sp>
          <p:nvSpPr>
            <p:cNvPr id="8881" name="Google Shape;8881;p87"/>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87"/>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87"/>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87"/>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87"/>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87"/>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87" name="Google Shape;8887;p87"/>
          <p:cNvGrpSpPr/>
          <p:nvPr/>
        </p:nvGrpSpPr>
        <p:grpSpPr>
          <a:xfrm>
            <a:off x="7086085" y="2746970"/>
            <a:ext cx="315757" cy="354670"/>
            <a:chOff x="-8191825" y="3174500"/>
            <a:chExt cx="313500" cy="352100"/>
          </a:xfrm>
        </p:grpSpPr>
        <p:sp>
          <p:nvSpPr>
            <p:cNvPr id="8888" name="Google Shape;8888;p87"/>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87"/>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87"/>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1" name="Google Shape;8891;p87"/>
          <p:cNvGrpSpPr/>
          <p:nvPr/>
        </p:nvGrpSpPr>
        <p:grpSpPr>
          <a:xfrm>
            <a:off x="4835443" y="1387491"/>
            <a:ext cx="356221" cy="354973"/>
            <a:chOff x="-13947000" y="3212800"/>
            <a:chExt cx="353675" cy="352400"/>
          </a:xfrm>
        </p:grpSpPr>
        <p:sp>
          <p:nvSpPr>
            <p:cNvPr id="8892" name="Google Shape;8892;p87"/>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87"/>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4" name="Google Shape;8894;p87"/>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5" name="Google Shape;8895;p87"/>
          <p:cNvGrpSpPr/>
          <p:nvPr/>
        </p:nvGrpSpPr>
        <p:grpSpPr>
          <a:xfrm>
            <a:off x="5278038" y="1386849"/>
            <a:ext cx="356221" cy="356257"/>
            <a:chOff x="-13512225" y="3211525"/>
            <a:chExt cx="353675" cy="353675"/>
          </a:xfrm>
        </p:grpSpPr>
        <p:sp>
          <p:nvSpPr>
            <p:cNvPr id="8896" name="Google Shape;8896;p87"/>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87"/>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87"/>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87"/>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87"/>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01" name="Google Shape;8901;p87"/>
          <p:cNvGrpSpPr/>
          <p:nvPr/>
        </p:nvGrpSpPr>
        <p:grpSpPr>
          <a:xfrm>
            <a:off x="6168320" y="1387239"/>
            <a:ext cx="356221" cy="355476"/>
            <a:chOff x="-12643475" y="3212300"/>
            <a:chExt cx="353675" cy="352900"/>
          </a:xfrm>
        </p:grpSpPr>
        <p:sp>
          <p:nvSpPr>
            <p:cNvPr id="8902" name="Google Shape;8902;p87"/>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87"/>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87"/>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87"/>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87"/>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87"/>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87"/>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87"/>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87"/>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1" name="Google Shape;8911;p87"/>
          <p:cNvGrpSpPr/>
          <p:nvPr/>
        </p:nvGrpSpPr>
        <p:grpSpPr>
          <a:xfrm>
            <a:off x="6168320" y="1839013"/>
            <a:ext cx="356221" cy="333366"/>
            <a:chOff x="-12643475" y="3657325"/>
            <a:chExt cx="353675" cy="330950"/>
          </a:xfrm>
        </p:grpSpPr>
        <p:sp>
          <p:nvSpPr>
            <p:cNvPr id="8912" name="Google Shape;8912;p87"/>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87"/>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87"/>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87"/>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87"/>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87"/>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8" name="Google Shape;8918;p87"/>
          <p:cNvGrpSpPr/>
          <p:nvPr/>
        </p:nvGrpSpPr>
        <p:grpSpPr>
          <a:xfrm>
            <a:off x="7951322" y="1387642"/>
            <a:ext cx="355416" cy="354670"/>
            <a:chOff x="-10857925" y="3213875"/>
            <a:chExt cx="352875" cy="352100"/>
          </a:xfrm>
        </p:grpSpPr>
        <p:sp>
          <p:nvSpPr>
            <p:cNvPr id="8919" name="Google Shape;8919;p87"/>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87"/>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87"/>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87"/>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87"/>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87"/>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87"/>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87"/>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87"/>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87"/>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29" name="Google Shape;8929;p87"/>
          <p:cNvGrpSpPr/>
          <p:nvPr/>
        </p:nvGrpSpPr>
        <p:grpSpPr>
          <a:xfrm>
            <a:off x="6168237" y="2747071"/>
            <a:ext cx="356096" cy="354469"/>
            <a:chOff x="-9089725" y="3180200"/>
            <a:chExt cx="353550" cy="351900"/>
          </a:xfrm>
        </p:grpSpPr>
        <p:sp>
          <p:nvSpPr>
            <p:cNvPr id="8930" name="Google Shape;8930;p87"/>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87"/>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32" name="Google Shape;8932;p87"/>
          <p:cNvGrpSpPr/>
          <p:nvPr/>
        </p:nvGrpSpPr>
        <p:grpSpPr>
          <a:xfrm>
            <a:off x="7060235" y="1826875"/>
            <a:ext cx="358588" cy="357642"/>
            <a:chOff x="7083760" y="1971660"/>
            <a:chExt cx="358588" cy="357642"/>
          </a:xfrm>
        </p:grpSpPr>
        <p:sp>
          <p:nvSpPr>
            <p:cNvPr id="8933" name="Google Shape;8933;p87"/>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87"/>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87"/>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87"/>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87"/>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87"/>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87"/>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87"/>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87"/>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87"/>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87"/>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87"/>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45" name="Google Shape;8945;p87"/>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8946" name="Google Shape;8946;p87"/>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950" name="Shape 8950"/>
        <p:cNvGrpSpPr/>
        <p:nvPr/>
      </p:nvGrpSpPr>
      <p:grpSpPr>
        <a:xfrm>
          <a:off x="0" y="0"/>
          <a:ext cx="0" cy="0"/>
          <a:chOff x="0" y="0"/>
          <a:chExt cx="0" cy="0"/>
        </a:xfrm>
      </p:grpSpPr>
      <p:sp>
        <p:nvSpPr>
          <p:cNvPr id="8951" name="Google Shape;8951;p88"/>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52" name="Google Shape;8952;p88"/>
          <p:cNvGrpSpPr/>
          <p:nvPr/>
        </p:nvGrpSpPr>
        <p:grpSpPr>
          <a:xfrm>
            <a:off x="719610" y="2243507"/>
            <a:ext cx="452798" cy="449473"/>
            <a:chOff x="-21322300" y="3693325"/>
            <a:chExt cx="306400" cy="304150"/>
          </a:xfrm>
        </p:grpSpPr>
        <p:sp>
          <p:nvSpPr>
            <p:cNvPr id="8953" name="Google Shape;8953;p88"/>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88"/>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88"/>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88"/>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7" name="Google Shape;8957;p88"/>
          <p:cNvGrpSpPr/>
          <p:nvPr/>
        </p:nvGrpSpPr>
        <p:grpSpPr>
          <a:xfrm>
            <a:off x="719019" y="2810244"/>
            <a:ext cx="453980" cy="422540"/>
            <a:chOff x="-21322300" y="4077125"/>
            <a:chExt cx="307200" cy="285925"/>
          </a:xfrm>
        </p:grpSpPr>
        <p:sp>
          <p:nvSpPr>
            <p:cNvPr id="8958" name="Google Shape;8958;p88"/>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88"/>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88"/>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88"/>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88"/>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88"/>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88"/>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88"/>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88"/>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88"/>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88"/>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88"/>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70" name="Google Shape;8970;p88"/>
          <p:cNvGrpSpPr/>
          <p:nvPr/>
        </p:nvGrpSpPr>
        <p:grpSpPr>
          <a:xfrm>
            <a:off x="3496195" y="1689128"/>
            <a:ext cx="451653" cy="450212"/>
            <a:chOff x="-19394200" y="3333800"/>
            <a:chExt cx="305625" cy="304650"/>
          </a:xfrm>
        </p:grpSpPr>
        <p:sp>
          <p:nvSpPr>
            <p:cNvPr id="8971" name="Google Shape;8971;p88"/>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88"/>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88"/>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88"/>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88"/>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88"/>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88"/>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88"/>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88"/>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0" name="Google Shape;8980;p88"/>
          <p:cNvGrpSpPr/>
          <p:nvPr/>
        </p:nvGrpSpPr>
        <p:grpSpPr>
          <a:xfrm>
            <a:off x="3495032" y="2243580"/>
            <a:ext cx="453980" cy="449325"/>
            <a:chOff x="-19396575" y="3708500"/>
            <a:chExt cx="307200" cy="304050"/>
          </a:xfrm>
        </p:grpSpPr>
        <p:sp>
          <p:nvSpPr>
            <p:cNvPr id="8981" name="Google Shape;8981;p88"/>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88"/>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88"/>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4" name="Google Shape;8984;p88"/>
          <p:cNvGrpSpPr/>
          <p:nvPr/>
        </p:nvGrpSpPr>
        <p:grpSpPr>
          <a:xfrm>
            <a:off x="3489212" y="2796461"/>
            <a:ext cx="465618" cy="450101"/>
            <a:chOff x="-19394200" y="4084200"/>
            <a:chExt cx="315075" cy="304575"/>
          </a:xfrm>
        </p:grpSpPr>
        <p:sp>
          <p:nvSpPr>
            <p:cNvPr id="8985" name="Google Shape;8985;p88"/>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88"/>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88"/>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88"/>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88"/>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88"/>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1" name="Google Shape;8991;p88"/>
          <p:cNvGrpSpPr/>
          <p:nvPr/>
        </p:nvGrpSpPr>
        <p:grpSpPr>
          <a:xfrm>
            <a:off x="6294923" y="1689001"/>
            <a:ext cx="400447" cy="450470"/>
            <a:chOff x="-17526750" y="3309200"/>
            <a:chExt cx="270975" cy="304825"/>
          </a:xfrm>
        </p:grpSpPr>
        <p:sp>
          <p:nvSpPr>
            <p:cNvPr id="8992" name="Google Shape;8992;p88"/>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88"/>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88"/>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88"/>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88"/>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7" name="Google Shape;8997;p88"/>
          <p:cNvGrpSpPr/>
          <p:nvPr/>
        </p:nvGrpSpPr>
        <p:grpSpPr>
          <a:xfrm>
            <a:off x="6271075" y="2244173"/>
            <a:ext cx="448143" cy="448143"/>
            <a:chOff x="-17542500" y="3684100"/>
            <a:chExt cx="303250" cy="303250"/>
          </a:xfrm>
        </p:grpSpPr>
        <p:sp>
          <p:nvSpPr>
            <p:cNvPr id="8998" name="Google Shape;8998;p88"/>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88"/>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88"/>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88"/>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88"/>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88"/>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88"/>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5" name="Google Shape;9005;p88"/>
          <p:cNvGrpSpPr/>
          <p:nvPr/>
        </p:nvGrpSpPr>
        <p:grpSpPr>
          <a:xfrm>
            <a:off x="6270484" y="2810817"/>
            <a:ext cx="449325" cy="421395"/>
            <a:chOff x="-17542500" y="4068450"/>
            <a:chExt cx="304050" cy="285150"/>
          </a:xfrm>
        </p:grpSpPr>
        <p:sp>
          <p:nvSpPr>
            <p:cNvPr id="9006" name="Google Shape;9006;p88"/>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88"/>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88"/>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88"/>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88"/>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88"/>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2" name="Google Shape;9012;p88"/>
          <p:cNvGrpSpPr/>
          <p:nvPr/>
        </p:nvGrpSpPr>
        <p:grpSpPr>
          <a:xfrm>
            <a:off x="3500906" y="3342211"/>
            <a:ext cx="343404" cy="449325"/>
            <a:chOff x="-15652200" y="3335975"/>
            <a:chExt cx="232375" cy="304050"/>
          </a:xfrm>
        </p:grpSpPr>
        <p:sp>
          <p:nvSpPr>
            <p:cNvPr id="9013" name="Google Shape;9013;p88"/>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88"/>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88"/>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88"/>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88"/>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88"/>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88"/>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88"/>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88"/>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2" name="Google Shape;9022;p88"/>
          <p:cNvGrpSpPr/>
          <p:nvPr/>
        </p:nvGrpSpPr>
        <p:grpSpPr>
          <a:xfrm>
            <a:off x="1274819" y="2243729"/>
            <a:ext cx="449325" cy="449030"/>
            <a:chOff x="-20945825" y="3692175"/>
            <a:chExt cx="304050" cy="303850"/>
          </a:xfrm>
        </p:grpSpPr>
        <p:sp>
          <p:nvSpPr>
            <p:cNvPr id="9023" name="Google Shape;9023;p88"/>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88"/>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88"/>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88"/>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27" name="Google Shape;9027;p88"/>
          <p:cNvGrpSpPr/>
          <p:nvPr/>
        </p:nvGrpSpPr>
        <p:grpSpPr>
          <a:xfrm>
            <a:off x="4081644" y="1689848"/>
            <a:ext cx="372516" cy="448771"/>
            <a:chOff x="-18994100" y="3334775"/>
            <a:chExt cx="252075" cy="303675"/>
          </a:xfrm>
        </p:grpSpPr>
        <p:sp>
          <p:nvSpPr>
            <p:cNvPr id="9028" name="Google Shape;9028;p88"/>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88"/>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88"/>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88"/>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2" name="Google Shape;9032;p88"/>
          <p:cNvGrpSpPr/>
          <p:nvPr/>
        </p:nvGrpSpPr>
        <p:grpSpPr>
          <a:xfrm>
            <a:off x="4096200" y="2244743"/>
            <a:ext cx="343404" cy="446998"/>
            <a:chOff x="-18983850" y="3710075"/>
            <a:chExt cx="232375" cy="302475"/>
          </a:xfrm>
        </p:grpSpPr>
        <p:sp>
          <p:nvSpPr>
            <p:cNvPr id="9033" name="Google Shape;9033;p88"/>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88"/>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88"/>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88"/>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7" name="Google Shape;9037;p88"/>
          <p:cNvGrpSpPr/>
          <p:nvPr/>
        </p:nvGrpSpPr>
        <p:grpSpPr>
          <a:xfrm>
            <a:off x="1274247" y="1689573"/>
            <a:ext cx="450470" cy="449325"/>
            <a:chOff x="-20946600" y="3317850"/>
            <a:chExt cx="304825" cy="304050"/>
          </a:xfrm>
        </p:grpSpPr>
        <p:sp>
          <p:nvSpPr>
            <p:cNvPr id="9038" name="Google Shape;9038;p88"/>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88"/>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88"/>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1" name="Google Shape;9041;p88"/>
          <p:cNvGrpSpPr/>
          <p:nvPr/>
        </p:nvGrpSpPr>
        <p:grpSpPr>
          <a:xfrm>
            <a:off x="1300422" y="2797442"/>
            <a:ext cx="398119" cy="448143"/>
            <a:chOff x="-20930075" y="4066100"/>
            <a:chExt cx="269400" cy="303250"/>
          </a:xfrm>
        </p:grpSpPr>
        <p:sp>
          <p:nvSpPr>
            <p:cNvPr id="9042" name="Google Shape;9042;p88"/>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88"/>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4" name="Google Shape;9044;p88"/>
          <p:cNvGrpSpPr/>
          <p:nvPr/>
        </p:nvGrpSpPr>
        <p:grpSpPr>
          <a:xfrm>
            <a:off x="4042667" y="2797422"/>
            <a:ext cx="450470" cy="448180"/>
            <a:chOff x="-19020075" y="4084200"/>
            <a:chExt cx="304825" cy="303275"/>
          </a:xfrm>
        </p:grpSpPr>
        <p:sp>
          <p:nvSpPr>
            <p:cNvPr id="9045" name="Google Shape;9045;p88"/>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88"/>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88"/>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88"/>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88"/>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88"/>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88"/>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88"/>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88"/>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4" name="Google Shape;9054;p88"/>
          <p:cNvGrpSpPr/>
          <p:nvPr/>
        </p:nvGrpSpPr>
        <p:grpSpPr>
          <a:xfrm>
            <a:off x="6859931" y="1689001"/>
            <a:ext cx="396937" cy="450470"/>
            <a:chOff x="-17149475" y="3309200"/>
            <a:chExt cx="268600" cy="304825"/>
          </a:xfrm>
        </p:grpSpPr>
        <p:sp>
          <p:nvSpPr>
            <p:cNvPr id="9055" name="Google Shape;9055;p88"/>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88"/>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57" name="Google Shape;9057;p88"/>
          <p:cNvGrpSpPr/>
          <p:nvPr/>
        </p:nvGrpSpPr>
        <p:grpSpPr>
          <a:xfrm>
            <a:off x="6833737" y="2258120"/>
            <a:ext cx="449325" cy="420249"/>
            <a:chOff x="-17168375" y="3692750"/>
            <a:chExt cx="304050" cy="284375"/>
          </a:xfrm>
        </p:grpSpPr>
        <p:sp>
          <p:nvSpPr>
            <p:cNvPr id="9058" name="Google Shape;9058;p88"/>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88"/>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88"/>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88"/>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88"/>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88"/>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88"/>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5" name="Google Shape;9065;p88"/>
          <p:cNvGrpSpPr/>
          <p:nvPr/>
        </p:nvGrpSpPr>
        <p:grpSpPr>
          <a:xfrm>
            <a:off x="6830246" y="2796852"/>
            <a:ext cx="456308" cy="449325"/>
            <a:chOff x="-17170750" y="4058800"/>
            <a:chExt cx="308775" cy="304050"/>
          </a:xfrm>
        </p:grpSpPr>
        <p:sp>
          <p:nvSpPr>
            <p:cNvPr id="9066" name="Google Shape;9066;p88"/>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88"/>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88"/>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88"/>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88"/>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88"/>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88"/>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88"/>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88"/>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88"/>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88"/>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88"/>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88"/>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88"/>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88"/>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88"/>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88"/>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83" name="Google Shape;9083;p88"/>
          <p:cNvGrpSpPr/>
          <p:nvPr/>
        </p:nvGrpSpPr>
        <p:grpSpPr>
          <a:xfrm>
            <a:off x="5692143" y="3343358"/>
            <a:ext cx="450470" cy="446998"/>
            <a:chOff x="-15688425" y="3707725"/>
            <a:chExt cx="304825" cy="302475"/>
          </a:xfrm>
        </p:grpSpPr>
        <p:sp>
          <p:nvSpPr>
            <p:cNvPr id="9084" name="Google Shape;9084;p88"/>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88"/>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88"/>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88"/>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88"/>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88"/>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0" name="Google Shape;9090;p88"/>
          <p:cNvGrpSpPr/>
          <p:nvPr/>
        </p:nvGrpSpPr>
        <p:grpSpPr>
          <a:xfrm>
            <a:off x="1836300" y="1690441"/>
            <a:ext cx="451653" cy="447589"/>
            <a:chOff x="-20572500" y="3319025"/>
            <a:chExt cx="305625" cy="302875"/>
          </a:xfrm>
        </p:grpSpPr>
        <p:sp>
          <p:nvSpPr>
            <p:cNvPr id="9091" name="Google Shape;9091;p88"/>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88"/>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93" name="Google Shape;9093;p88"/>
          <p:cNvGrpSpPr/>
          <p:nvPr/>
        </p:nvGrpSpPr>
        <p:grpSpPr>
          <a:xfrm>
            <a:off x="1837463" y="2305410"/>
            <a:ext cx="449325" cy="325670"/>
            <a:chOff x="-20571700" y="3722875"/>
            <a:chExt cx="304050" cy="220375"/>
          </a:xfrm>
        </p:grpSpPr>
        <p:sp>
          <p:nvSpPr>
            <p:cNvPr id="9094" name="Google Shape;9094;p88"/>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88"/>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88"/>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88"/>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88"/>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88"/>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88"/>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1" name="Google Shape;9101;p88"/>
          <p:cNvGrpSpPr/>
          <p:nvPr/>
        </p:nvGrpSpPr>
        <p:grpSpPr>
          <a:xfrm>
            <a:off x="1836891" y="2796278"/>
            <a:ext cx="450470" cy="450470"/>
            <a:chOff x="-20571700" y="4066875"/>
            <a:chExt cx="304825" cy="304825"/>
          </a:xfrm>
        </p:grpSpPr>
        <p:sp>
          <p:nvSpPr>
            <p:cNvPr id="9102" name="Google Shape;9102;p88"/>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88"/>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4" name="Google Shape;9104;p88"/>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5" name="Google Shape;9105;p88"/>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6" name="Google Shape;9106;p88"/>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7" name="Google Shape;9107;p88"/>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8" name="Google Shape;9108;p88"/>
          <p:cNvGrpSpPr/>
          <p:nvPr/>
        </p:nvGrpSpPr>
        <p:grpSpPr>
          <a:xfrm>
            <a:off x="4603593" y="1688259"/>
            <a:ext cx="453980" cy="451948"/>
            <a:chOff x="-18645175" y="3334200"/>
            <a:chExt cx="307200" cy="305825"/>
          </a:xfrm>
        </p:grpSpPr>
        <p:sp>
          <p:nvSpPr>
            <p:cNvPr id="9109" name="Google Shape;9109;p88"/>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0" name="Google Shape;9110;p88"/>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1" name="Google Shape;9111;p88"/>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2" name="Google Shape;9112;p88"/>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3" name="Google Shape;9113;p88"/>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14" name="Google Shape;9114;p88"/>
          <p:cNvGrpSpPr/>
          <p:nvPr/>
        </p:nvGrpSpPr>
        <p:grpSpPr>
          <a:xfrm>
            <a:off x="4604184" y="2242989"/>
            <a:ext cx="452798" cy="450507"/>
            <a:chOff x="-18645175" y="3708500"/>
            <a:chExt cx="306400" cy="304850"/>
          </a:xfrm>
        </p:grpSpPr>
        <p:sp>
          <p:nvSpPr>
            <p:cNvPr id="9115" name="Google Shape;9115;p88"/>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6" name="Google Shape;9116;p88"/>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7" name="Google Shape;9117;p88"/>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8" name="Google Shape;9118;p88"/>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9" name="Google Shape;9119;p88"/>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0" name="Google Shape;9120;p88"/>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1" name="Google Shape;9121;p88"/>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2" name="Google Shape;9122;p88"/>
          <p:cNvGrpSpPr/>
          <p:nvPr/>
        </p:nvGrpSpPr>
        <p:grpSpPr>
          <a:xfrm>
            <a:off x="4601857" y="2795630"/>
            <a:ext cx="457453" cy="451763"/>
            <a:chOff x="-18647525" y="4082625"/>
            <a:chExt cx="309550" cy="305700"/>
          </a:xfrm>
        </p:grpSpPr>
        <p:sp>
          <p:nvSpPr>
            <p:cNvPr id="9123" name="Google Shape;9123;p88"/>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4" name="Google Shape;9124;p88"/>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5" name="Google Shape;9125;p88"/>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88"/>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7" name="Google Shape;9127;p88"/>
          <p:cNvGrpSpPr/>
          <p:nvPr/>
        </p:nvGrpSpPr>
        <p:grpSpPr>
          <a:xfrm>
            <a:off x="7412241" y="1689592"/>
            <a:ext cx="395755" cy="449288"/>
            <a:chOff x="-16775350" y="3309200"/>
            <a:chExt cx="267800" cy="304025"/>
          </a:xfrm>
        </p:grpSpPr>
        <p:sp>
          <p:nvSpPr>
            <p:cNvPr id="9128" name="Google Shape;9128;p88"/>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88"/>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88"/>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1" name="Google Shape;9131;p88"/>
          <p:cNvGrpSpPr/>
          <p:nvPr/>
        </p:nvGrpSpPr>
        <p:grpSpPr>
          <a:xfrm>
            <a:off x="7412241" y="2241827"/>
            <a:ext cx="395755" cy="452835"/>
            <a:chOff x="-16775350" y="3683300"/>
            <a:chExt cx="267800" cy="306425"/>
          </a:xfrm>
        </p:grpSpPr>
        <p:sp>
          <p:nvSpPr>
            <p:cNvPr id="9132" name="Google Shape;9132;p88"/>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88"/>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88"/>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35" name="Google Shape;9135;p88"/>
          <p:cNvGrpSpPr/>
          <p:nvPr/>
        </p:nvGrpSpPr>
        <p:grpSpPr>
          <a:xfrm>
            <a:off x="7384292" y="2796870"/>
            <a:ext cx="451653" cy="449288"/>
            <a:chOff x="-16794250" y="4058225"/>
            <a:chExt cx="305625" cy="304025"/>
          </a:xfrm>
        </p:grpSpPr>
        <p:sp>
          <p:nvSpPr>
            <p:cNvPr id="9136" name="Google Shape;9136;p88"/>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88"/>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88"/>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88"/>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88"/>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88"/>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88"/>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88"/>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88"/>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45" name="Google Shape;9145;p88"/>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6" name="Google Shape;9146;p88"/>
          <p:cNvGrpSpPr/>
          <p:nvPr/>
        </p:nvGrpSpPr>
        <p:grpSpPr>
          <a:xfrm>
            <a:off x="2385709" y="1689573"/>
            <a:ext cx="457453" cy="449325"/>
            <a:chOff x="-20199150" y="3317850"/>
            <a:chExt cx="309550" cy="304050"/>
          </a:xfrm>
        </p:grpSpPr>
        <p:sp>
          <p:nvSpPr>
            <p:cNvPr id="9147" name="Google Shape;9147;p88"/>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88"/>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88"/>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88"/>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88"/>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88"/>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88"/>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4" name="Google Shape;9154;p88"/>
          <p:cNvGrpSpPr/>
          <p:nvPr/>
        </p:nvGrpSpPr>
        <p:grpSpPr>
          <a:xfrm>
            <a:off x="2388036" y="2242861"/>
            <a:ext cx="452798" cy="450766"/>
            <a:chOff x="-20199150" y="3693150"/>
            <a:chExt cx="306400" cy="305025"/>
          </a:xfrm>
        </p:grpSpPr>
        <p:sp>
          <p:nvSpPr>
            <p:cNvPr id="9155" name="Google Shape;9155;p88"/>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88"/>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88"/>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88"/>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88"/>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88"/>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61" name="Google Shape;9161;p88"/>
          <p:cNvGrpSpPr/>
          <p:nvPr/>
        </p:nvGrpSpPr>
        <p:grpSpPr>
          <a:xfrm>
            <a:off x="2388609" y="2795687"/>
            <a:ext cx="451653" cy="451653"/>
            <a:chOff x="-20197575" y="4066875"/>
            <a:chExt cx="305625" cy="305625"/>
          </a:xfrm>
        </p:grpSpPr>
        <p:sp>
          <p:nvSpPr>
            <p:cNvPr id="9162" name="Google Shape;9162;p88"/>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3" name="Google Shape;9163;p88"/>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4" name="Google Shape;9164;p88"/>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5" name="Google Shape;9165;p88"/>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6" name="Google Shape;9166;p88"/>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88"/>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8" name="Google Shape;9168;p88"/>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9" name="Google Shape;9169;p88"/>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0" name="Google Shape;9170;p88"/>
          <p:cNvGrpSpPr/>
          <p:nvPr/>
        </p:nvGrpSpPr>
        <p:grpSpPr>
          <a:xfrm>
            <a:off x="5170827" y="1687520"/>
            <a:ext cx="449325" cy="453426"/>
            <a:chOff x="-18271050" y="3333200"/>
            <a:chExt cx="304050" cy="306825"/>
          </a:xfrm>
        </p:grpSpPr>
        <p:sp>
          <p:nvSpPr>
            <p:cNvPr id="9171" name="Google Shape;9171;p88"/>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88"/>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3" name="Google Shape;9173;p88"/>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4" name="Google Shape;9174;p88"/>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5" name="Google Shape;9175;p88"/>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76" name="Google Shape;9176;p88"/>
          <p:cNvGrpSpPr/>
          <p:nvPr/>
        </p:nvGrpSpPr>
        <p:grpSpPr>
          <a:xfrm>
            <a:off x="5171399" y="2244171"/>
            <a:ext cx="448180" cy="448143"/>
            <a:chOff x="-18270275" y="3710875"/>
            <a:chExt cx="303275" cy="303250"/>
          </a:xfrm>
        </p:grpSpPr>
        <p:sp>
          <p:nvSpPr>
            <p:cNvPr id="9177" name="Google Shape;9177;p88"/>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8" name="Google Shape;9178;p88"/>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9" name="Google Shape;9179;p88"/>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0" name="Google Shape;9180;p88"/>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1" name="Google Shape;9181;p88"/>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88"/>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3" name="Google Shape;9183;p88"/>
          <p:cNvGrpSpPr/>
          <p:nvPr/>
        </p:nvGrpSpPr>
        <p:grpSpPr>
          <a:xfrm>
            <a:off x="5224951" y="2797422"/>
            <a:ext cx="341076" cy="448180"/>
            <a:chOff x="-18234025" y="4084200"/>
            <a:chExt cx="230800" cy="303275"/>
          </a:xfrm>
        </p:grpSpPr>
        <p:sp>
          <p:nvSpPr>
            <p:cNvPr id="9184" name="Google Shape;9184;p88"/>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88"/>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88"/>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7" name="Google Shape;9187;p88"/>
          <p:cNvGrpSpPr/>
          <p:nvPr/>
        </p:nvGrpSpPr>
        <p:grpSpPr>
          <a:xfrm>
            <a:off x="2337506" y="3341641"/>
            <a:ext cx="449325" cy="450470"/>
            <a:chOff x="-16419350" y="3308400"/>
            <a:chExt cx="304050" cy="304825"/>
          </a:xfrm>
        </p:grpSpPr>
        <p:sp>
          <p:nvSpPr>
            <p:cNvPr id="9188" name="Google Shape;9188;p88"/>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88"/>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88"/>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88"/>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88"/>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88"/>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88"/>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5" name="Google Shape;9195;p88"/>
          <p:cNvGrpSpPr/>
          <p:nvPr/>
        </p:nvGrpSpPr>
        <p:grpSpPr>
          <a:xfrm>
            <a:off x="4609062" y="3340423"/>
            <a:ext cx="395755" cy="452872"/>
            <a:chOff x="-16401225" y="3683275"/>
            <a:chExt cx="267800" cy="306450"/>
          </a:xfrm>
        </p:grpSpPr>
        <p:sp>
          <p:nvSpPr>
            <p:cNvPr id="9196" name="Google Shape;9196;p88"/>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88"/>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88"/>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88"/>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88"/>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88"/>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88"/>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3" name="Google Shape;9203;p88"/>
          <p:cNvGrpSpPr/>
          <p:nvPr/>
        </p:nvGrpSpPr>
        <p:grpSpPr>
          <a:xfrm>
            <a:off x="7974511" y="2797062"/>
            <a:ext cx="450470" cy="448180"/>
            <a:chOff x="-16419350" y="4058200"/>
            <a:chExt cx="304825" cy="303275"/>
          </a:xfrm>
        </p:grpSpPr>
        <p:sp>
          <p:nvSpPr>
            <p:cNvPr id="9204" name="Google Shape;9204;p88"/>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88"/>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88"/>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88"/>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88"/>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88"/>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88"/>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1" name="Google Shape;9211;p88"/>
          <p:cNvGrpSpPr/>
          <p:nvPr/>
        </p:nvGrpSpPr>
        <p:grpSpPr>
          <a:xfrm>
            <a:off x="4001398" y="3343080"/>
            <a:ext cx="450507" cy="447589"/>
            <a:chOff x="-15296200" y="3326900"/>
            <a:chExt cx="304850" cy="302875"/>
          </a:xfrm>
        </p:grpSpPr>
        <p:sp>
          <p:nvSpPr>
            <p:cNvPr id="9212" name="Google Shape;9212;p88"/>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88"/>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88"/>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88"/>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88"/>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17" name="Google Shape;9217;p88"/>
          <p:cNvGrpSpPr/>
          <p:nvPr/>
        </p:nvGrpSpPr>
        <p:grpSpPr>
          <a:xfrm>
            <a:off x="2917051" y="1706881"/>
            <a:ext cx="486566" cy="414708"/>
            <a:chOff x="-19835275" y="3330250"/>
            <a:chExt cx="329250" cy="280625"/>
          </a:xfrm>
        </p:grpSpPr>
        <p:sp>
          <p:nvSpPr>
            <p:cNvPr id="9218" name="Google Shape;9218;p88"/>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9" name="Google Shape;9219;p88"/>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0" name="Google Shape;9220;p88"/>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1" name="Google Shape;9221;p88"/>
          <p:cNvGrpSpPr/>
          <p:nvPr/>
        </p:nvGrpSpPr>
        <p:grpSpPr>
          <a:xfrm>
            <a:off x="2935080" y="2243470"/>
            <a:ext cx="450507" cy="449547"/>
            <a:chOff x="-19822675" y="3692750"/>
            <a:chExt cx="304850" cy="304200"/>
          </a:xfrm>
        </p:grpSpPr>
        <p:sp>
          <p:nvSpPr>
            <p:cNvPr id="9222" name="Google Shape;9222;p88"/>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88"/>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88"/>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88"/>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88"/>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7" name="Google Shape;9227;p88"/>
          <p:cNvGrpSpPr/>
          <p:nvPr/>
        </p:nvGrpSpPr>
        <p:grpSpPr>
          <a:xfrm>
            <a:off x="2935672" y="2796278"/>
            <a:ext cx="449325" cy="450470"/>
            <a:chOff x="-19822675" y="4066875"/>
            <a:chExt cx="304050" cy="304825"/>
          </a:xfrm>
        </p:grpSpPr>
        <p:sp>
          <p:nvSpPr>
            <p:cNvPr id="9228" name="Google Shape;9228;p88"/>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88"/>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88"/>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88"/>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88"/>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88"/>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34" name="Google Shape;9234;p88"/>
          <p:cNvGrpSpPr/>
          <p:nvPr/>
        </p:nvGrpSpPr>
        <p:grpSpPr>
          <a:xfrm>
            <a:off x="5744740" y="1689571"/>
            <a:ext cx="399302" cy="449325"/>
            <a:chOff x="-17878825" y="3334400"/>
            <a:chExt cx="270200" cy="304050"/>
          </a:xfrm>
        </p:grpSpPr>
        <p:sp>
          <p:nvSpPr>
            <p:cNvPr id="9235" name="Google Shape;9235;p88"/>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88"/>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88"/>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88"/>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88"/>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88"/>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88"/>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2" name="Google Shape;9242;p88"/>
          <p:cNvGrpSpPr/>
          <p:nvPr/>
        </p:nvGrpSpPr>
        <p:grpSpPr>
          <a:xfrm>
            <a:off x="5718565" y="2242416"/>
            <a:ext cx="451653" cy="451653"/>
            <a:chOff x="-17896150" y="3709300"/>
            <a:chExt cx="305625" cy="305625"/>
          </a:xfrm>
        </p:grpSpPr>
        <p:sp>
          <p:nvSpPr>
            <p:cNvPr id="9243" name="Google Shape;9243;p88"/>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88"/>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88"/>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88"/>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47" name="Google Shape;9247;p88"/>
          <p:cNvGrpSpPr/>
          <p:nvPr/>
        </p:nvGrpSpPr>
        <p:grpSpPr>
          <a:xfrm>
            <a:off x="5746495" y="2795686"/>
            <a:ext cx="395792" cy="451653"/>
            <a:chOff x="-17878025" y="4082625"/>
            <a:chExt cx="267825" cy="305625"/>
          </a:xfrm>
        </p:grpSpPr>
        <p:sp>
          <p:nvSpPr>
            <p:cNvPr id="9248" name="Google Shape;9248;p88"/>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88"/>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88"/>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88"/>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88"/>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88"/>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88"/>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55" name="Google Shape;9255;p88"/>
          <p:cNvGrpSpPr/>
          <p:nvPr/>
        </p:nvGrpSpPr>
        <p:grpSpPr>
          <a:xfrm>
            <a:off x="2890388" y="3355015"/>
            <a:ext cx="450507" cy="423722"/>
            <a:chOff x="-16044450" y="3317850"/>
            <a:chExt cx="304850" cy="286725"/>
          </a:xfrm>
        </p:grpSpPr>
        <p:sp>
          <p:nvSpPr>
            <p:cNvPr id="9256" name="Google Shape;9256;p88"/>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88"/>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88"/>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88"/>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0" name="Google Shape;9260;p88"/>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1" name="Google Shape;9261;p88"/>
          <p:cNvGrpSpPr/>
          <p:nvPr/>
        </p:nvGrpSpPr>
        <p:grpSpPr>
          <a:xfrm>
            <a:off x="8012905" y="2243724"/>
            <a:ext cx="373662" cy="449030"/>
            <a:chOff x="-16018450" y="4058400"/>
            <a:chExt cx="252850" cy="303850"/>
          </a:xfrm>
        </p:grpSpPr>
        <p:sp>
          <p:nvSpPr>
            <p:cNvPr id="9262" name="Google Shape;9262;p88"/>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88"/>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88"/>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88"/>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6" name="Google Shape;9266;p88"/>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8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71" name="Shape 9271"/>
        <p:cNvGrpSpPr/>
        <p:nvPr/>
      </p:nvGrpSpPr>
      <p:grpSpPr>
        <a:xfrm>
          <a:off x="0" y="0"/>
          <a:ext cx="0" cy="0"/>
          <a:chOff x="0" y="0"/>
          <a:chExt cx="0" cy="0"/>
        </a:xfrm>
      </p:grpSpPr>
      <p:grpSp>
        <p:nvGrpSpPr>
          <p:cNvPr id="9272" name="Google Shape;9272;p89"/>
          <p:cNvGrpSpPr/>
          <p:nvPr/>
        </p:nvGrpSpPr>
        <p:grpSpPr>
          <a:xfrm>
            <a:off x="829817" y="1689241"/>
            <a:ext cx="442337" cy="419623"/>
            <a:chOff x="-6696925" y="3272575"/>
            <a:chExt cx="307200" cy="291425"/>
          </a:xfrm>
        </p:grpSpPr>
        <p:sp>
          <p:nvSpPr>
            <p:cNvPr id="9273" name="Google Shape;9273;p89"/>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89"/>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5" name="Google Shape;9275;p89"/>
          <p:cNvGrpSpPr/>
          <p:nvPr/>
        </p:nvGrpSpPr>
        <p:grpSpPr>
          <a:xfrm>
            <a:off x="829799" y="2204636"/>
            <a:ext cx="442373" cy="420775"/>
            <a:chOff x="-6690625" y="3631325"/>
            <a:chExt cx="307225" cy="292225"/>
          </a:xfrm>
        </p:grpSpPr>
        <p:sp>
          <p:nvSpPr>
            <p:cNvPr id="9276" name="Google Shape;9276;p89"/>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89"/>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89"/>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89"/>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89"/>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1" name="Google Shape;9281;p89"/>
          <p:cNvGrpSpPr/>
          <p:nvPr/>
        </p:nvGrpSpPr>
        <p:grpSpPr>
          <a:xfrm>
            <a:off x="851921" y="2756972"/>
            <a:ext cx="421927" cy="419371"/>
            <a:chOff x="-6689825" y="3992050"/>
            <a:chExt cx="293025" cy="291250"/>
          </a:xfrm>
        </p:grpSpPr>
        <p:sp>
          <p:nvSpPr>
            <p:cNvPr id="9282" name="Google Shape;9282;p89"/>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89"/>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89"/>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89"/>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89"/>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89"/>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89"/>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89"/>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89"/>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89"/>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89"/>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89"/>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94" name="Google Shape;9294;p89"/>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95" name="Google Shape;9295;p89"/>
          <p:cNvGrpSpPr/>
          <p:nvPr/>
        </p:nvGrpSpPr>
        <p:grpSpPr>
          <a:xfrm>
            <a:off x="3535232" y="2205192"/>
            <a:ext cx="423043" cy="419659"/>
            <a:chOff x="-4837325" y="3612425"/>
            <a:chExt cx="293800" cy="291450"/>
          </a:xfrm>
        </p:grpSpPr>
        <p:sp>
          <p:nvSpPr>
            <p:cNvPr id="9296" name="Google Shape;9296;p89"/>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89"/>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89"/>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99" name="Google Shape;9299;p89"/>
          <p:cNvGrpSpPr/>
          <p:nvPr/>
        </p:nvGrpSpPr>
        <p:grpSpPr>
          <a:xfrm>
            <a:off x="3548265" y="2756826"/>
            <a:ext cx="420775" cy="419659"/>
            <a:chOff x="-4837325" y="3971575"/>
            <a:chExt cx="292225" cy="291450"/>
          </a:xfrm>
        </p:grpSpPr>
        <p:sp>
          <p:nvSpPr>
            <p:cNvPr id="9300" name="Google Shape;9300;p89"/>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89"/>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89"/>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89"/>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89"/>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89"/>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6" name="Google Shape;9306;p89"/>
          <p:cNvGrpSpPr/>
          <p:nvPr/>
        </p:nvGrpSpPr>
        <p:grpSpPr>
          <a:xfrm>
            <a:off x="6240279" y="1714185"/>
            <a:ext cx="430998" cy="369730"/>
            <a:chOff x="-3037625" y="3254850"/>
            <a:chExt cx="299325" cy="256775"/>
          </a:xfrm>
        </p:grpSpPr>
        <p:sp>
          <p:nvSpPr>
            <p:cNvPr id="9307" name="Google Shape;9307;p89"/>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89"/>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89"/>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89"/>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1" name="Google Shape;9311;p89"/>
          <p:cNvGrpSpPr/>
          <p:nvPr/>
        </p:nvGrpSpPr>
        <p:grpSpPr>
          <a:xfrm>
            <a:off x="6244239" y="2204615"/>
            <a:ext cx="423079" cy="420811"/>
            <a:chOff x="-3031325" y="3597450"/>
            <a:chExt cx="293825" cy="292250"/>
          </a:xfrm>
        </p:grpSpPr>
        <p:sp>
          <p:nvSpPr>
            <p:cNvPr id="9312" name="Google Shape;9312;p89"/>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89"/>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89"/>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89"/>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6" name="Google Shape;9316;p89"/>
          <p:cNvGrpSpPr/>
          <p:nvPr/>
        </p:nvGrpSpPr>
        <p:grpSpPr>
          <a:xfrm>
            <a:off x="6256714" y="2781214"/>
            <a:ext cx="421927" cy="370882"/>
            <a:chOff x="-3030525" y="3973150"/>
            <a:chExt cx="293025" cy="257575"/>
          </a:xfrm>
        </p:grpSpPr>
        <p:sp>
          <p:nvSpPr>
            <p:cNvPr id="9317" name="Google Shape;9317;p89"/>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89"/>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19" name="Google Shape;9319;p89"/>
          <p:cNvGrpSpPr/>
          <p:nvPr/>
        </p:nvGrpSpPr>
        <p:grpSpPr>
          <a:xfrm>
            <a:off x="1358307" y="3369426"/>
            <a:ext cx="421927" cy="297195"/>
            <a:chOff x="-1199300" y="3279250"/>
            <a:chExt cx="293025" cy="206400"/>
          </a:xfrm>
        </p:grpSpPr>
        <p:sp>
          <p:nvSpPr>
            <p:cNvPr id="9320" name="Google Shape;9320;p89"/>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89"/>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89"/>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89"/>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4" name="Google Shape;9324;p89"/>
          <p:cNvGrpSpPr/>
          <p:nvPr/>
        </p:nvGrpSpPr>
        <p:grpSpPr>
          <a:xfrm>
            <a:off x="1365393" y="1688773"/>
            <a:ext cx="444605" cy="420559"/>
            <a:chOff x="-6338550" y="3272950"/>
            <a:chExt cx="308775" cy="292075"/>
          </a:xfrm>
        </p:grpSpPr>
        <p:sp>
          <p:nvSpPr>
            <p:cNvPr id="9325" name="Google Shape;9325;p89"/>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89"/>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89"/>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8" name="Google Shape;9328;p89"/>
          <p:cNvGrpSpPr/>
          <p:nvPr/>
        </p:nvGrpSpPr>
        <p:grpSpPr>
          <a:xfrm>
            <a:off x="1376732" y="2205194"/>
            <a:ext cx="421927" cy="419659"/>
            <a:chOff x="-6329100" y="3632100"/>
            <a:chExt cx="293025" cy="291450"/>
          </a:xfrm>
        </p:grpSpPr>
        <p:sp>
          <p:nvSpPr>
            <p:cNvPr id="9329" name="Google Shape;9329;p89"/>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89"/>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89"/>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2" name="Google Shape;9332;p89"/>
          <p:cNvGrpSpPr/>
          <p:nvPr/>
        </p:nvGrpSpPr>
        <p:grpSpPr>
          <a:xfrm>
            <a:off x="1389783" y="2756828"/>
            <a:ext cx="419623" cy="419659"/>
            <a:chOff x="-6329875" y="3992050"/>
            <a:chExt cx="291425" cy="291450"/>
          </a:xfrm>
        </p:grpSpPr>
        <p:sp>
          <p:nvSpPr>
            <p:cNvPr id="9333" name="Google Shape;9333;p89"/>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89"/>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89"/>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89"/>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37" name="Google Shape;9337;p89"/>
          <p:cNvGrpSpPr/>
          <p:nvPr/>
        </p:nvGrpSpPr>
        <p:grpSpPr>
          <a:xfrm>
            <a:off x="4075920" y="1687530"/>
            <a:ext cx="423079" cy="423043"/>
            <a:chOff x="-4478975" y="3251700"/>
            <a:chExt cx="293825" cy="293800"/>
          </a:xfrm>
        </p:grpSpPr>
        <p:sp>
          <p:nvSpPr>
            <p:cNvPr id="9338" name="Google Shape;9338;p89"/>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89"/>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89"/>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1" name="Google Shape;9341;p89"/>
          <p:cNvGrpSpPr/>
          <p:nvPr/>
        </p:nvGrpSpPr>
        <p:grpSpPr>
          <a:xfrm>
            <a:off x="4075920" y="2205192"/>
            <a:ext cx="423079" cy="419659"/>
            <a:chOff x="-4475825" y="3612425"/>
            <a:chExt cx="293825" cy="291450"/>
          </a:xfrm>
        </p:grpSpPr>
        <p:sp>
          <p:nvSpPr>
            <p:cNvPr id="9342" name="Google Shape;9342;p89"/>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89"/>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89"/>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5" name="Google Shape;9345;p89"/>
          <p:cNvGrpSpPr/>
          <p:nvPr/>
        </p:nvGrpSpPr>
        <p:grpSpPr>
          <a:xfrm>
            <a:off x="4084992" y="2756844"/>
            <a:ext cx="428730" cy="419623"/>
            <a:chOff x="-4480550" y="3970800"/>
            <a:chExt cx="297750" cy="291425"/>
          </a:xfrm>
        </p:grpSpPr>
        <p:sp>
          <p:nvSpPr>
            <p:cNvPr id="9346" name="Google Shape;9346;p89"/>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89"/>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48" name="Google Shape;9348;p89"/>
          <p:cNvGrpSpPr/>
          <p:nvPr/>
        </p:nvGrpSpPr>
        <p:grpSpPr>
          <a:xfrm>
            <a:off x="6788826" y="1689221"/>
            <a:ext cx="415123" cy="419659"/>
            <a:chOff x="-2668225" y="3239075"/>
            <a:chExt cx="288300" cy="291450"/>
          </a:xfrm>
        </p:grpSpPr>
        <p:sp>
          <p:nvSpPr>
            <p:cNvPr id="9349" name="Google Shape;9349;p89"/>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89"/>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89"/>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89"/>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89"/>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4" name="Google Shape;9354;p89"/>
          <p:cNvGrpSpPr/>
          <p:nvPr/>
        </p:nvGrpSpPr>
        <p:grpSpPr>
          <a:xfrm>
            <a:off x="6785982" y="2205191"/>
            <a:ext cx="420811" cy="419659"/>
            <a:chOff x="-2671375" y="3597450"/>
            <a:chExt cx="292250" cy="291450"/>
          </a:xfrm>
        </p:grpSpPr>
        <p:sp>
          <p:nvSpPr>
            <p:cNvPr id="9355" name="Google Shape;9355;p89"/>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89"/>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57" name="Google Shape;9357;p89"/>
          <p:cNvGrpSpPr/>
          <p:nvPr/>
        </p:nvGrpSpPr>
        <p:grpSpPr>
          <a:xfrm>
            <a:off x="6796765" y="2755691"/>
            <a:ext cx="423043" cy="421927"/>
            <a:chOff x="-2670575" y="3956600"/>
            <a:chExt cx="293800" cy="293025"/>
          </a:xfrm>
        </p:grpSpPr>
        <p:sp>
          <p:nvSpPr>
            <p:cNvPr id="9358" name="Google Shape;9358;p89"/>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89"/>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89"/>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89"/>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2" name="Google Shape;9362;p89"/>
          <p:cNvGrpSpPr/>
          <p:nvPr/>
        </p:nvGrpSpPr>
        <p:grpSpPr>
          <a:xfrm>
            <a:off x="3054285" y="3311947"/>
            <a:ext cx="426462" cy="418363"/>
            <a:chOff x="-1183550" y="3586525"/>
            <a:chExt cx="296175" cy="290550"/>
          </a:xfrm>
        </p:grpSpPr>
        <p:sp>
          <p:nvSpPr>
            <p:cNvPr id="9363" name="Google Shape;9363;p89"/>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89"/>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89"/>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89"/>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89"/>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89"/>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89"/>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89"/>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89"/>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2" name="Google Shape;9372;p89"/>
          <p:cNvGrpSpPr/>
          <p:nvPr/>
        </p:nvGrpSpPr>
        <p:grpSpPr>
          <a:xfrm>
            <a:off x="1917896" y="1689799"/>
            <a:ext cx="420811" cy="418507"/>
            <a:chOff x="-5971525" y="3273750"/>
            <a:chExt cx="292250" cy="290650"/>
          </a:xfrm>
        </p:grpSpPr>
        <p:sp>
          <p:nvSpPr>
            <p:cNvPr id="9373" name="Google Shape;9373;p89"/>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89"/>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5" name="Google Shape;9375;p89"/>
          <p:cNvGrpSpPr/>
          <p:nvPr/>
        </p:nvGrpSpPr>
        <p:grpSpPr>
          <a:xfrm>
            <a:off x="1912226" y="2203826"/>
            <a:ext cx="432150" cy="422395"/>
            <a:chOff x="-5974675" y="3632100"/>
            <a:chExt cx="300125" cy="293350"/>
          </a:xfrm>
        </p:grpSpPr>
        <p:sp>
          <p:nvSpPr>
            <p:cNvPr id="9376" name="Google Shape;9376;p89"/>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89"/>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89"/>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9" name="Google Shape;9379;p89"/>
          <p:cNvGrpSpPr/>
          <p:nvPr/>
        </p:nvGrpSpPr>
        <p:grpSpPr>
          <a:xfrm>
            <a:off x="1942267" y="2755694"/>
            <a:ext cx="395865" cy="421927"/>
            <a:chOff x="-5971525" y="3990475"/>
            <a:chExt cx="274925" cy="293025"/>
          </a:xfrm>
        </p:grpSpPr>
        <p:sp>
          <p:nvSpPr>
            <p:cNvPr id="9380" name="Google Shape;9380;p89"/>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89"/>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89"/>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89"/>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4" name="Google Shape;9384;p89"/>
          <p:cNvGrpSpPr/>
          <p:nvPr/>
        </p:nvGrpSpPr>
        <p:grpSpPr>
          <a:xfrm>
            <a:off x="4615473" y="1689798"/>
            <a:ext cx="420775" cy="418507"/>
            <a:chOff x="-4118225" y="3253275"/>
            <a:chExt cx="292225" cy="290650"/>
          </a:xfrm>
        </p:grpSpPr>
        <p:sp>
          <p:nvSpPr>
            <p:cNvPr id="9385" name="Google Shape;9385;p89"/>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89"/>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7" name="Google Shape;9387;p89"/>
          <p:cNvGrpSpPr/>
          <p:nvPr/>
        </p:nvGrpSpPr>
        <p:grpSpPr>
          <a:xfrm>
            <a:off x="4665924" y="2204922"/>
            <a:ext cx="319874" cy="420199"/>
            <a:chOff x="-4082800" y="3612425"/>
            <a:chExt cx="222150" cy="291825"/>
          </a:xfrm>
        </p:grpSpPr>
        <p:sp>
          <p:nvSpPr>
            <p:cNvPr id="9388" name="Google Shape;9388;p89"/>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89"/>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89"/>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1" name="Google Shape;9391;p89"/>
          <p:cNvGrpSpPr/>
          <p:nvPr/>
        </p:nvGrpSpPr>
        <p:grpSpPr>
          <a:xfrm>
            <a:off x="4627372" y="2769876"/>
            <a:ext cx="420775" cy="393561"/>
            <a:chOff x="-4118225" y="3990475"/>
            <a:chExt cx="292225" cy="273325"/>
          </a:xfrm>
        </p:grpSpPr>
        <p:sp>
          <p:nvSpPr>
            <p:cNvPr id="9392" name="Google Shape;9392;p89"/>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89"/>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89"/>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89"/>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6" name="Google Shape;9396;p89"/>
          <p:cNvGrpSpPr/>
          <p:nvPr/>
        </p:nvGrpSpPr>
        <p:grpSpPr>
          <a:xfrm>
            <a:off x="7338026" y="1688087"/>
            <a:ext cx="394713" cy="421927"/>
            <a:chOff x="-2312225" y="3238300"/>
            <a:chExt cx="274125" cy="293025"/>
          </a:xfrm>
        </p:grpSpPr>
        <p:sp>
          <p:nvSpPr>
            <p:cNvPr id="9397" name="Google Shape;9397;p89"/>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89"/>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99" name="Google Shape;9399;p89"/>
          <p:cNvGrpSpPr/>
          <p:nvPr/>
        </p:nvGrpSpPr>
        <p:grpSpPr>
          <a:xfrm>
            <a:off x="7335742" y="2756825"/>
            <a:ext cx="423079" cy="419659"/>
            <a:chOff x="-2310650" y="3958175"/>
            <a:chExt cx="293825" cy="291450"/>
          </a:xfrm>
        </p:grpSpPr>
        <p:sp>
          <p:nvSpPr>
            <p:cNvPr id="9400" name="Google Shape;9400;p89"/>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89"/>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2" name="Google Shape;9402;p89"/>
          <p:cNvGrpSpPr/>
          <p:nvPr/>
        </p:nvGrpSpPr>
        <p:grpSpPr>
          <a:xfrm>
            <a:off x="4702603" y="3308459"/>
            <a:ext cx="424159" cy="419659"/>
            <a:chOff x="-1182750" y="3962900"/>
            <a:chExt cx="294575" cy="291450"/>
          </a:xfrm>
        </p:grpSpPr>
        <p:sp>
          <p:nvSpPr>
            <p:cNvPr id="9403" name="Google Shape;9403;p89"/>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89"/>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89"/>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89"/>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89"/>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89"/>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89"/>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0" name="Google Shape;9410;p89"/>
          <p:cNvGrpSpPr/>
          <p:nvPr/>
        </p:nvGrpSpPr>
        <p:grpSpPr>
          <a:xfrm>
            <a:off x="2455739" y="1689223"/>
            <a:ext cx="424195" cy="419659"/>
            <a:chOff x="-5611575" y="3272950"/>
            <a:chExt cx="294600" cy="291450"/>
          </a:xfrm>
        </p:grpSpPr>
        <p:sp>
          <p:nvSpPr>
            <p:cNvPr id="9411" name="Google Shape;9411;p89"/>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89"/>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89"/>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89"/>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89"/>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6" name="Google Shape;9416;p89"/>
          <p:cNvGrpSpPr/>
          <p:nvPr/>
        </p:nvGrpSpPr>
        <p:grpSpPr>
          <a:xfrm>
            <a:off x="2455739" y="2205770"/>
            <a:ext cx="424195" cy="418507"/>
            <a:chOff x="-5613150" y="3632900"/>
            <a:chExt cx="294600" cy="290650"/>
          </a:xfrm>
        </p:grpSpPr>
        <p:sp>
          <p:nvSpPr>
            <p:cNvPr id="9417" name="Google Shape;9417;p89"/>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89"/>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9" name="Google Shape;9419;p89"/>
          <p:cNvGrpSpPr/>
          <p:nvPr/>
        </p:nvGrpSpPr>
        <p:grpSpPr>
          <a:xfrm>
            <a:off x="7324977" y="2153586"/>
            <a:ext cx="420811" cy="522864"/>
            <a:chOff x="-2310650" y="3525775"/>
            <a:chExt cx="292250" cy="363125"/>
          </a:xfrm>
        </p:grpSpPr>
        <p:sp>
          <p:nvSpPr>
            <p:cNvPr id="9420" name="Google Shape;9420;p89"/>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89"/>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89"/>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89"/>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24" name="Google Shape;9424;p89"/>
          <p:cNvGrpSpPr/>
          <p:nvPr/>
        </p:nvGrpSpPr>
        <p:grpSpPr>
          <a:xfrm>
            <a:off x="2467638" y="2756270"/>
            <a:ext cx="424195" cy="420775"/>
            <a:chOff x="-5613150" y="3991275"/>
            <a:chExt cx="294600" cy="292225"/>
          </a:xfrm>
        </p:grpSpPr>
        <p:sp>
          <p:nvSpPr>
            <p:cNvPr id="9425" name="Google Shape;9425;p89"/>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89"/>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89"/>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89"/>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89"/>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89"/>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89"/>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89"/>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89"/>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4" name="Google Shape;9434;p89"/>
          <p:cNvGrpSpPr/>
          <p:nvPr/>
        </p:nvGrpSpPr>
        <p:grpSpPr>
          <a:xfrm>
            <a:off x="5139126" y="1689438"/>
            <a:ext cx="434634" cy="419227"/>
            <a:chOff x="-3768700" y="3253275"/>
            <a:chExt cx="301850" cy="291150"/>
          </a:xfrm>
        </p:grpSpPr>
        <p:sp>
          <p:nvSpPr>
            <p:cNvPr id="9435" name="Google Shape;9435;p89"/>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89"/>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89"/>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8" name="Google Shape;9438;p89"/>
          <p:cNvGrpSpPr/>
          <p:nvPr/>
        </p:nvGrpSpPr>
        <p:grpSpPr>
          <a:xfrm>
            <a:off x="5143209" y="2217090"/>
            <a:ext cx="426462" cy="395865"/>
            <a:chOff x="-3808700" y="3628950"/>
            <a:chExt cx="296175" cy="274925"/>
          </a:xfrm>
        </p:grpSpPr>
        <p:sp>
          <p:nvSpPr>
            <p:cNvPr id="9439" name="Google Shape;9439;p89"/>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89"/>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89"/>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2" name="Google Shape;9442;p89"/>
          <p:cNvGrpSpPr/>
          <p:nvPr/>
        </p:nvGrpSpPr>
        <p:grpSpPr>
          <a:xfrm>
            <a:off x="5208420" y="2756412"/>
            <a:ext cx="419443" cy="420487"/>
            <a:chOff x="-3771675" y="3971775"/>
            <a:chExt cx="291300" cy="292025"/>
          </a:xfrm>
        </p:grpSpPr>
        <p:sp>
          <p:nvSpPr>
            <p:cNvPr id="9443" name="Google Shape;9443;p89"/>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89"/>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89"/>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89"/>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89"/>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8" name="Google Shape;9448;p89"/>
          <p:cNvGrpSpPr/>
          <p:nvPr/>
        </p:nvGrpSpPr>
        <p:grpSpPr>
          <a:xfrm>
            <a:off x="7869864" y="1716461"/>
            <a:ext cx="420271" cy="320774"/>
            <a:chOff x="-1951475" y="3273100"/>
            <a:chExt cx="291875" cy="222775"/>
          </a:xfrm>
        </p:grpSpPr>
        <p:sp>
          <p:nvSpPr>
            <p:cNvPr id="9449" name="Google Shape;9449;p89"/>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89"/>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89"/>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2" name="Google Shape;9452;p89"/>
          <p:cNvGrpSpPr/>
          <p:nvPr/>
        </p:nvGrpSpPr>
        <p:grpSpPr>
          <a:xfrm>
            <a:off x="7867344" y="2205191"/>
            <a:ext cx="425310" cy="419659"/>
            <a:chOff x="-1951475" y="3597450"/>
            <a:chExt cx="295375" cy="291450"/>
          </a:xfrm>
        </p:grpSpPr>
        <p:sp>
          <p:nvSpPr>
            <p:cNvPr id="9453" name="Google Shape;9453;p89"/>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89"/>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89"/>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89"/>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7" name="Google Shape;9457;p89"/>
          <p:cNvGrpSpPr/>
          <p:nvPr/>
        </p:nvGrpSpPr>
        <p:grpSpPr>
          <a:xfrm>
            <a:off x="7869595" y="2756825"/>
            <a:ext cx="444605" cy="419659"/>
            <a:chOff x="-1960150" y="3956600"/>
            <a:chExt cx="308775" cy="291450"/>
          </a:xfrm>
        </p:grpSpPr>
        <p:sp>
          <p:nvSpPr>
            <p:cNvPr id="9458" name="Google Shape;9458;p89"/>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89"/>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0" name="Google Shape;9460;p89"/>
          <p:cNvGrpSpPr/>
          <p:nvPr/>
        </p:nvGrpSpPr>
        <p:grpSpPr>
          <a:xfrm>
            <a:off x="1923633" y="3307636"/>
            <a:ext cx="420775" cy="420775"/>
            <a:chOff x="-804700" y="3226500"/>
            <a:chExt cx="292225" cy="292225"/>
          </a:xfrm>
        </p:grpSpPr>
        <p:sp>
          <p:nvSpPr>
            <p:cNvPr id="9461" name="Google Shape;9461;p89"/>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89"/>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89"/>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89"/>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89"/>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89"/>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89"/>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8" name="Google Shape;9468;p89"/>
          <p:cNvGrpSpPr/>
          <p:nvPr/>
        </p:nvGrpSpPr>
        <p:grpSpPr>
          <a:xfrm>
            <a:off x="3003724" y="1688647"/>
            <a:ext cx="420775" cy="420811"/>
            <a:chOff x="-5251625" y="3272950"/>
            <a:chExt cx="292225" cy="292250"/>
          </a:xfrm>
        </p:grpSpPr>
        <p:sp>
          <p:nvSpPr>
            <p:cNvPr id="9469" name="Google Shape;9469;p89"/>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89"/>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89"/>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2" name="Google Shape;9472;p89"/>
          <p:cNvGrpSpPr/>
          <p:nvPr/>
        </p:nvGrpSpPr>
        <p:grpSpPr>
          <a:xfrm>
            <a:off x="3000322" y="2204348"/>
            <a:ext cx="427578" cy="421351"/>
            <a:chOff x="-5254775" y="3631325"/>
            <a:chExt cx="296950" cy="292625"/>
          </a:xfrm>
        </p:grpSpPr>
        <p:sp>
          <p:nvSpPr>
            <p:cNvPr id="9473" name="Google Shape;9473;p89"/>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89"/>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89"/>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89"/>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89"/>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89"/>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89"/>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0" name="Google Shape;9480;p89"/>
          <p:cNvGrpSpPr/>
          <p:nvPr/>
        </p:nvGrpSpPr>
        <p:grpSpPr>
          <a:xfrm>
            <a:off x="3016181" y="2756270"/>
            <a:ext cx="419659" cy="420775"/>
            <a:chOff x="-5251625" y="3991275"/>
            <a:chExt cx="291450" cy="292225"/>
          </a:xfrm>
        </p:grpSpPr>
        <p:sp>
          <p:nvSpPr>
            <p:cNvPr id="9481" name="Google Shape;9481;p89"/>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89"/>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89"/>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89"/>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89"/>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6" name="Google Shape;9486;p89"/>
          <p:cNvGrpSpPr/>
          <p:nvPr/>
        </p:nvGrpSpPr>
        <p:grpSpPr>
          <a:xfrm>
            <a:off x="5756763" y="1689240"/>
            <a:ext cx="319874" cy="419623"/>
            <a:chOff x="-3365275" y="3253275"/>
            <a:chExt cx="222150" cy="291425"/>
          </a:xfrm>
        </p:grpSpPr>
        <p:sp>
          <p:nvSpPr>
            <p:cNvPr id="9487" name="Google Shape;9487;p89"/>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89"/>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89" name="Google Shape;9489;p89"/>
          <p:cNvGrpSpPr/>
          <p:nvPr/>
        </p:nvGrpSpPr>
        <p:grpSpPr>
          <a:xfrm>
            <a:off x="5730701" y="2204058"/>
            <a:ext cx="371998" cy="421927"/>
            <a:chOff x="-3383375" y="3611625"/>
            <a:chExt cx="258350" cy="293025"/>
          </a:xfrm>
        </p:grpSpPr>
        <p:sp>
          <p:nvSpPr>
            <p:cNvPr id="9490" name="Google Shape;9490;p89"/>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89"/>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2" name="Google Shape;9492;p89"/>
          <p:cNvGrpSpPr/>
          <p:nvPr/>
        </p:nvGrpSpPr>
        <p:grpSpPr>
          <a:xfrm>
            <a:off x="5793050" y="2756826"/>
            <a:ext cx="271097" cy="419659"/>
            <a:chOff x="-3347950" y="3971575"/>
            <a:chExt cx="188275" cy="291450"/>
          </a:xfrm>
        </p:grpSpPr>
        <p:sp>
          <p:nvSpPr>
            <p:cNvPr id="9493" name="Google Shape;9493;p89"/>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89"/>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89"/>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96" name="Google Shape;9496;p89"/>
          <p:cNvGrpSpPr/>
          <p:nvPr/>
        </p:nvGrpSpPr>
        <p:grpSpPr>
          <a:xfrm>
            <a:off x="842909" y="3307061"/>
            <a:ext cx="371998" cy="421927"/>
            <a:chOff x="-1575775" y="3238300"/>
            <a:chExt cx="258350" cy="293025"/>
          </a:xfrm>
        </p:grpSpPr>
        <p:sp>
          <p:nvSpPr>
            <p:cNvPr id="9497" name="Google Shape;9497;p89"/>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89"/>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89"/>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89"/>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89"/>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2" name="Google Shape;9502;p89"/>
          <p:cNvGrpSpPr/>
          <p:nvPr/>
        </p:nvGrpSpPr>
        <p:grpSpPr>
          <a:xfrm>
            <a:off x="2487807" y="3309051"/>
            <a:ext cx="423079" cy="424159"/>
            <a:chOff x="-1591550" y="3597475"/>
            <a:chExt cx="293825" cy="294575"/>
          </a:xfrm>
        </p:grpSpPr>
        <p:sp>
          <p:nvSpPr>
            <p:cNvPr id="9503" name="Google Shape;9503;p89"/>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4" name="Google Shape;9504;p89"/>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5" name="Google Shape;9505;p89"/>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6" name="Google Shape;9506;p89"/>
          <p:cNvGrpSpPr/>
          <p:nvPr/>
        </p:nvGrpSpPr>
        <p:grpSpPr>
          <a:xfrm>
            <a:off x="4137277" y="3318663"/>
            <a:ext cx="421927" cy="399248"/>
            <a:chOff x="-1592325" y="3957400"/>
            <a:chExt cx="293025" cy="277275"/>
          </a:xfrm>
        </p:grpSpPr>
        <p:sp>
          <p:nvSpPr>
            <p:cNvPr id="9507" name="Google Shape;9507;p89"/>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8" name="Google Shape;9508;p89"/>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9" name="Google Shape;9509;p89"/>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89"/>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1" name="Google Shape;9511;p89"/>
          <p:cNvGrpSpPr/>
          <p:nvPr/>
        </p:nvGrpSpPr>
        <p:grpSpPr>
          <a:xfrm>
            <a:off x="3624147" y="3310744"/>
            <a:ext cx="369730" cy="420775"/>
            <a:chOff x="-778700" y="3612425"/>
            <a:chExt cx="256775" cy="292225"/>
          </a:xfrm>
        </p:grpSpPr>
        <p:sp>
          <p:nvSpPr>
            <p:cNvPr id="9512" name="Google Shape;9512;p89"/>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89"/>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89"/>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89"/>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89"/>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89"/>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18" name="Google Shape;9518;p89"/>
          <p:cNvGrpSpPr/>
          <p:nvPr/>
        </p:nvGrpSpPr>
        <p:grpSpPr>
          <a:xfrm>
            <a:off x="6095649" y="3828305"/>
            <a:ext cx="340731" cy="387641"/>
            <a:chOff x="7728464" y="1561258"/>
            <a:chExt cx="349719" cy="397866"/>
          </a:xfrm>
        </p:grpSpPr>
        <p:sp>
          <p:nvSpPr>
            <p:cNvPr id="9519" name="Google Shape;9519;p89"/>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89"/>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1" name="Google Shape;9521;p89"/>
          <p:cNvGrpSpPr/>
          <p:nvPr/>
        </p:nvGrpSpPr>
        <p:grpSpPr>
          <a:xfrm>
            <a:off x="4018617" y="3828305"/>
            <a:ext cx="387681" cy="387641"/>
            <a:chOff x="5611350" y="1561258"/>
            <a:chExt cx="397907" cy="397866"/>
          </a:xfrm>
        </p:grpSpPr>
        <p:sp>
          <p:nvSpPr>
            <p:cNvPr id="9522" name="Google Shape;9522;p89"/>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89"/>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89"/>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89"/>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6" name="Google Shape;9526;p89"/>
          <p:cNvGrpSpPr/>
          <p:nvPr/>
        </p:nvGrpSpPr>
        <p:grpSpPr>
          <a:xfrm>
            <a:off x="4537903" y="3925571"/>
            <a:ext cx="387610" cy="193109"/>
            <a:chOff x="6140660" y="1661097"/>
            <a:chExt cx="397835" cy="198202"/>
          </a:xfrm>
        </p:grpSpPr>
        <p:sp>
          <p:nvSpPr>
            <p:cNvPr id="9527" name="Google Shape;9527;p89"/>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89"/>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89"/>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89"/>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1" name="Google Shape;9531;p89"/>
          <p:cNvGrpSpPr/>
          <p:nvPr/>
        </p:nvGrpSpPr>
        <p:grpSpPr>
          <a:xfrm>
            <a:off x="5057118" y="3828305"/>
            <a:ext cx="387681" cy="387641"/>
            <a:chOff x="6669907" y="1561258"/>
            <a:chExt cx="397907" cy="397866"/>
          </a:xfrm>
        </p:grpSpPr>
        <p:sp>
          <p:nvSpPr>
            <p:cNvPr id="9532" name="Google Shape;9532;p89"/>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89"/>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89"/>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89"/>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89"/>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7" name="Google Shape;9537;p89"/>
          <p:cNvGrpSpPr/>
          <p:nvPr/>
        </p:nvGrpSpPr>
        <p:grpSpPr>
          <a:xfrm>
            <a:off x="1942348" y="3885842"/>
            <a:ext cx="387681" cy="272572"/>
            <a:chOff x="3386036" y="1746339"/>
            <a:chExt cx="397907" cy="279762"/>
          </a:xfrm>
        </p:grpSpPr>
        <p:sp>
          <p:nvSpPr>
            <p:cNvPr id="9538" name="Google Shape;9538;p89"/>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89"/>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0" name="Google Shape;9540;p89"/>
          <p:cNvGrpSpPr/>
          <p:nvPr/>
        </p:nvGrpSpPr>
        <p:grpSpPr>
          <a:xfrm>
            <a:off x="2980045" y="3828288"/>
            <a:ext cx="387681" cy="387681"/>
            <a:chOff x="4417380" y="1687279"/>
            <a:chExt cx="397907" cy="397907"/>
          </a:xfrm>
        </p:grpSpPr>
        <p:sp>
          <p:nvSpPr>
            <p:cNvPr id="9541" name="Google Shape;9541;p89"/>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89"/>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3" name="Google Shape;9543;p89"/>
          <p:cNvGrpSpPr/>
          <p:nvPr/>
        </p:nvGrpSpPr>
        <p:grpSpPr>
          <a:xfrm>
            <a:off x="7926526" y="3308537"/>
            <a:ext cx="387661" cy="387661"/>
            <a:chOff x="2869999" y="1687279"/>
            <a:chExt cx="397887" cy="397887"/>
          </a:xfrm>
        </p:grpSpPr>
        <p:sp>
          <p:nvSpPr>
            <p:cNvPr id="9544" name="Google Shape;9544;p89"/>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5" name="Google Shape;9545;p89"/>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6" name="Google Shape;9546;p89"/>
          <p:cNvGrpSpPr/>
          <p:nvPr/>
        </p:nvGrpSpPr>
        <p:grpSpPr>
          <a:xfrm>
            <a:off x="2461634" y="3828664"/>
            <a:ext cx="386807" cy="386929"/>
            <a:chOff x="3902887" y="1687655"/>
            <a:chExt cx="397010" cy="397135"/>
          </a:xfrm>
        </p:grpSpPr>
        <p:sp>
          <p:nvSpPr>
            <p:cNvPr id="9547" name="Google Shape;9547;p89"/>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8" name="Google Shape;9548;p89"/>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9" name="Google Shape;9549;p89"/>
          <p:cNvGrpSpPr/>
          <p:nvPr/>
        </p:nvGrpSpPr>
        <p:grpSpPr>
          <a:xfrm>
            <a:off x="3499331" y="3828344"/>
            <a:ext cx="387681" cy="387681"/>
            <a:chOff x="4933458" y="1687279"/>
            <a:chExt cx="397907" cy="397907"/>
          </a:xfrm>
        </p:grpSpPr>
        <p:sp>
          <p:nvSpPr>
            <p:cNvPr id="9550" name="Google Shape;9550;p89"/>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1" name="Google Shape;9551;p89"/>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2" name="Google Shape;9552;p89"/>
          <p:cNvGrpSpPr/>
          <p:nvPr/>
        </p:nvGrpSpPr>
        <p:grpSpPr>
          <a:xfrm>
            <a:off x="5273586" y="3308775"/>
            <a:ext cx="387681" cy="387661"/>
            <a:chOff x="266768" y="1721375"/>
            <a:chExt cx="397907" cy="397887"/>
          </a:xfrm>
        </p:grpSpPr>
        <p:sp>
          <p:nvSpPr>
            <p:cNvPr id="9553" name="Google Shape;9553;p89"/>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89"/>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5" name="Google Shape;9555;p89"/>
          <p:cNvGrpSpPr/>
          <p:nvPr/>
        </p:nvGrpSpPr>
        <p:grpSpPr>
          <a:xfrm>
            <a:off x="7395588" y="3308924"/>
            <a:ext cx="387539" cy="386888"/>
            <a:chOff x="2408992" y="1722875"/>
            <a:chExt cx="397761" cy="397093"/>
          </a:xfrm>
        </p:grpSpPr>
        <p:sp>
          <p:nvSpPr>
            <p:cNvPr id="9556" name="Google Shape;9556;p89"/>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89"/>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58" name="Google Shape;9558;p89"/>
          <p:cNvGrpSpPr/>
          <p:nvPr/>
        </p:nvGrpSpPr>
        <p:grpSpPr>
          <a:xfrm>
            <a:off x="5576404" y="3828305"/>
            <a:ext cx="387641" cy="387641"/>
            <a:chOff x="7199196" y="1561258"/>
            <a:chExt cx="397866" cy="397866"/>
          </a:xfrm>
        </p:grpSpPr>
        <p:sp>
          <p:nvSpPr>
            <p:cNvPr id="9559" name="Google Shape;9559;p89"/>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89"/>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89"/>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2" name="Google Shape;9562;p89"/>
          <p:cNvGrpSpPr/>
          <p:nvPr/>
        </p:nvGrpSpPr>
        <p:grpSpPr>
          <a:xfrm>
            <a:off x="6332282" y="3308537"/>
            <a:ext cx="387661" cy="387661"/>
            <a:chOff x="1379798" y="1723250"/>
            <a:chExt cx="397887" cy="397887"/>
          </a:xfrm>
        </p:grpSpPr>
        <p:sp>
          <p:nvSpPr>
            <p:cNvPr id="9563" name="Google Shape;9563;p89"/>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4" name="Google Shape;9564;p89"/>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89"/>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89"/>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7" name="Google Shape;9567;p89"/>
          <p:cNvGrpSpPr/>
          <p:nvPr/>
        </p:nvGrpSpPr>
        <p:grpSpPr>
          <a:xfrm>
            <a:off x="5801242" y="3308537"/>
            <a:ext cx="387641" cy="387661"/>
            <a:chOff x="864491" y="1723250"/>
            <a:chExt cx="397866" cy="397887"/>
          </a:xfrm>
        </p:grpSpPr>
        <p:sp>
          <p:nvSpPr>
            <p:cNvPr id="9568" name="Google Shape;9568;p89"/>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89"/>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89"/>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1" name="Google Shape;9571;p89"/>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72" name="Google Shape;9572;p89"/>
          <p:cNvGrpSpPr/>
          <p:nvPr/>
        </p:nvGrpSpPr>
        <p:grpSpPr>
          <a:xfrm>
            <a:off x="6568070" y="3827060"/>
            <a:ext cx="388966" cy="388966"/>
            <a:chOff x="1190625" y="238125"/>
            <a:chExt cx="5235075" cy="5235075"/>
          </a:xfrm>
        </p:grpSpPr>
        <p:sp>
          <p:nvSpPr>
            <p:cNvPr id="9573" name="Google Shape;9573;p89"/>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89"/>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75" name="Google Shape;9575;p8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79" name="Shape 9579"/>
        <p:cNvGrpSpPr/>
        <p:nvPr/>
      </p:nvGrpSpPr>
      <p:grpSpPr>
        <a:xfrm>
          <a:off x="0" y="0"/>
          <a:ext cx="0" cy="0"/>
          <a:chOff x="0" y="0"/>
          <a:chExt cx="0" cy="0"/>
        </a:xfrm>
      </p:grpSpPr>
      <p:pic>
        <p:nvPicPr>
          <p:cNvPr id="9580" name="Google Shape;9580;p9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41"/>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
            </a:r>
            <a:r>
              <a:rPr lang="en"/>
              <a:t>o you need a longer text?</a:t>
            </a:r>
            <a:endParaRPr/>
          </a:p>
        </p:txBody>
      </p:sp>
      <p:sp>
        <p:nvSpPr>
          <p:cNvPr id="416" name="Google Shape;416;p41"/>
          <p:cNvSpPr txBox="1"/>
          <p:nvPr>
            <p:ph idx="1" type="subTitle"/>
          </p:nvPr>
        </p:nvSpPr>
        <p:spPr>
          <a:xfrm>
            <a:off x="4931185" y="1667625"/>
            <a:ext cx="2907300" cy="24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a:t>
            </a:r>
            <a:endParaRPr/>
          </a:p>
          <a:p>
            <a:pPr indent="0" lvl="0" marL="0" rtl="0" algn="ctr">
              <a:spcBef>
                <a:spcPts val="0"/>
              </a:spcBef>
              <a:spcAft>
                <a:spcPts val="0"/>
              </a:spcAft>
              <a:buNone/>
            </a:pPr>
            <a:r>
              <a:rPr lang="en"/>
              <a:t> and the solar radiation is so high, </a:t>
            </a:r>
            <a:endParaRPr/>
          </a:p>
          <a:p>
            <a:pPr indent="0" lvl="0" marL="0" rtl="0" algn="ctr">
              <a:spcBef>
                <a:spcPts val="0"/>
              </a:spcBef>
              <a:spcAft>
                <a:spcPts val="0"/>
              </a:spcAft>
              <a:buNone/>
            </a:pPr>
            <a:r>
              <a:rPr lang="en"/>
              <a:t>Mercury has sadly been considered </a:t>
            </a:r>
            <a:endParaRPr/>
          </a:p>
          <a:p>
            <a:pPr indent="0" lvl="0" marL="0" rtl="0" algn="ctr">
              <a:spcBef>
                <a:spcPts val="0"/>
              </a:spcBef>
              <a:spcAft>
                <a:spcPts val="0"/>
              </a:spcAft>
              <a:buNone/>
            </a:pPr>
            <a:r>
              <a:rPr lang="en"/>
              <a:t>to be non-habitable for humans</a:t>
            </a:r>
            <a:endParaRPr/>
          </a:p>
        </p:txBody>
      </p:sp>
      <p:sp>
        <p:nvSpPr>
          <p:cNvPr id="417" name="Google Shape;417;p41"/>
          <p:cNvSpPr txBox="1"/>
          <p:nvPr>
            <p:ph idx="2" type="subTitle"/>
          </p:nvPr>
        </p:nvSpPr>
        <p:spPr>
          <a:xfrm>
            <a:off x="1305515" y="1667625"/>
            <a:ext cx="2907300" cy="242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2"/>
          <p:cNvPicPr preferRelativeResize="0"/>
          <p:nvPr/>
        </p:nvPicPr>
        <p:blipFill>
          <a:blip r:embed="rId3">
            <a:alphaModFix/>
          </a:blip>
          <a:stretch>
            <a:fillRect/>
          </a:stretch>
        </p:blipFill>
        <p:spPr>
          <a:xfrm rot="-624301">
            <a:off x="6502531" y="979300"/>
            <a:ext cx="2246871" cy="3845675"/>
          </a:xfrm>
          <a:prstGeom prst="rect">
            <a:avLst/>
          </a:prstGeom>
          <a:noFill/>
          <a:ln>
            <a:noFill/>
          </a:ln>
        </p:spPr>
      </p:pic>
      <p:sp>
        <p:nvSpPr>
          <p:cNvPr id="423" name="Google Shape;423;p42"/>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he slide title goes here!</a:t>
            </a:r>
            <a:endParaRPr/>
          </a:p>
        </p:txBody>
      </p:sp>
      <p:sp>
        <p:nvSpPr>
          <p:cNvPr id="424" name="Google Shape;424;p42"/>
          <p:cNvSpPr txBox="1"/>
          <p:nvPr>
            <p:ph idx="1" type="subTitle"/>
          </p:nvPr>
        </p:nvSpPr>
        <p:spPr>
          <a:xfrm>
            <a:off x="720000" y="1700300"/>
            <a:ext cx="4294800" cy="22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Do you know what helps you make your point crystal clear? Lists like this one:</a:t>
            </a:r>
            <a:endParaRPr/>
          </a:p>
          <a:p>
            <a:pPr indent="-317500" lvl="0" marL="457200" rtl="0" algn="l">
              <a:spcBef>
                <a:spcPts val="1000"/>
              </a:spcBef>
              <a:spcAft>
                <a:spcPts val="0"/>
              </a:spcAft>
              <a:buSzPts val="1400"/>
              <a:buChar char="●"/>
            </a:pPr>
            <a:r>
              <a:rPr lang="en"/>
              <a:t>They’re simple </a:t>
            </a:r>
            <a:endParaRPr/>
          </a:p>
          <a:p>
            <a:pPr indent="-317500" lvl="0" marL="457200" rtl="0" algn="l">
              <a:spcBef>
                <a:spcPts val="0"/>
              </a:spcBef>
              <a:spcAft>
                <a:spcPts val="0"/>
              </a:spcAft>
              <a:buSzPts val="1400"/>
              <a:buChar char="●"/>
            </a:pPr>
            <a:r>
              <a:rPr lang="en"/>
              <a:t>You can organize your ideas clearly</a:t>
            </a:r>
            <a:endParaRPr/>
          </a:p>
          <a:p>
            <a:pPr indent="-317500" lvl="0" marL="457200" rtl="0" algn="l">
              <a:spcBef>
                <a:spcPts val="0"/>
              </a:spcBef>
              <a:spcAft>
                <a:spcPts val="0"/>
              </a:spcAft>
              <a:buSzPts val="1400"/>
              <a:buChar char="●"/>
            </a:pPr>
            <a:r>
              <a:rPr lang="en"/>
              <a:t>You’ll never forget to buy milk!</a:t>
            </a:r>
            <a:endParaRPr/>
          </a:p>
          <a:p>
            <a:pPr indent="0" lvl="0" marL="0" rtl="0" algn="l">
              <a:spcBef>
                <a:spcPts val="1000"/>
              </a:spcBef>
              <a:spcAft>
                <a:spcPts val="0"/>
              </a:spcAft>
              <a:buNone/>
            </a:pPr>
            <a:r>
              <a:rPr lang="en"/>
              <a:t>And the most important thing: the audience won’t miss the point of your presentation</a:t>
            </a:r>
            <a:endParaRPr/>
          </a:p>
        </p:txBody>
      </p:sp>
      <p:pic>
        <p:nvPicPr>
          <p:cNvPr id="425" name="Google Shape;425;p42"/>
          <p:cNvPicPr preferRelativeResize="0"/>
          <p:nvPr>
            <p:ph idx="2" type="pic"/>
          </p:nvPr>
        </p:nvPicPr>
        <p:blipFill rotWithShape="1">
          <a:blip r:embed="rId4">
            <a:alphaModFix/>
          </a:blip>
          <a:srcRect b="650" l="26395" r="22765" t="-650"/>
          <a:stretch/>
        </p:blipFill>
        <p:spPr>
          <a:xfrm rot="800096">
            <a:off x="5458118" y="1523622"/>
            <a:ext cx="2074634" cy="2719855"/>
          </a:xfrm>
          <a:prstGeom prst="rect">
            <a:avLst/>
          </a:prstGeom>
        </p:spPr>
      </p:pic>
      <p:pic>
        <p:nvPicPr>
          <p:cNvPr id="426" name="Google Shape;426;p42"/>
          <p:cNvPicPr preferRelativeResize="0"/>
          <p:nvPr/>
        </p:nvPicPr>
        <p:blipFill>
          <a:blip r:embed="rId5">
            <a:alphaModFix/>
          </a:blip>
          <a:stretch>
            <a:fillRect/>
          </a:stretch>
        </p:blipFill>
        <p:spPr>
          <a:xfrm>
            <a:off x="6700750" y="1382171"/>
            <a:ext cx="280325" cy="278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3"/>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 can</a:t>
            </a:r>
            <a:r>
              <a:rPr lang="en"/>
              <a:t> divide the content</a:t>
            </a:r>
            <a:endParaRPr/>
          </a:p>
        </p:txBody>
      </p:sp>
      <p:sp>
        <p:nvSpPr>
          <p:cNvPr id="432" name="Google Shape;432;p43"/>
          <p:cNvSpPr txBox="1"/>
          <p:nvPr>
            <p:ph idx="1" type="subTitle"/>
          </p:nvPr>
        </p:nvSpPr>
        <p:spPr>
          <a:xfrm>
            <a:off x="4972640" y="2506325"/>
            <a:ext cx="2792400" cy="18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hot—even hotter than Mercury—and its atmosphere is extremely poisonous. It’s the second-brightest natural object in the night sky after the Moon</a:t>
            </a:r>
            <a:endParaRPr/>
          </a:p>
        </p:txBody>
      </p:sp>
      <p:sp>
        <p:nvSpPr>
          <p:cNvPr id="433" name="Google Shape;433;p43"/>
          <p:cNvSpPr txBox="1"/>
          <p:nvPr>
            <p:ph idx="2" type="subTitle"/>
          </p:nvPr>
        </p:nvSpPr>
        <p:spPr>
          <a:xfrm>
            <a:off x="1908394" y="2506325"/>
            <a:ext cx="2496300" cy="180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a:t>
            </a:r>
            <a:endParaRPr/>
          </a:p>
          <a:p>
            <a:pPr indent="0" lvl="0" marL="0" rtl="0" algn="ctr">
              <a:spcBef>
                <a:spcPts val="0"/>
              </a:spcBef>
              <a:spcAft>
                <a:spcPts val="0"/>
              </a:spcAft>
              <a:buNone/>
            </a:pPr>
            <a:r>
              <a:rPr lang="en"/>
              <a:t> to the Sun and the smallest </a:t>
            </a:r>
            <a:endParaRPr/>
          </a:p>
          <a:p>
            <a:pPr indent="0" lvl="0" marL="0" rtl="0" algn="ctr">
              <a:spcBef>
                <a:spcPts val="0"/>
              </a:spcBef>
              <a:spcAft>
                <a:spcPts val="0"/>
              </a:spcAft>
              <a:buNone/>
            </a:pPr>
            <a:r>
              <a:rPr lang="en"/>
              <a:t>one in the Solar System. The planet’s name has nothing to</a:t>
            </a:r>
            <a:endParaRPr/>
          </a:p>
          <a:p>
            <a:pPr indent="0" lvl="0" marL="0" rtl="0" algn="ctr">
              <a:spcBef>
                <a:spcPts val="0"/>
              </a:spcBef>
              <a:spcAft>
                <a:spcPts val="0"/>
              </a:spcAft>
              <a:buNone/>
            </a:pPr>
            <a:r>
              <a:rPr lang="en"/>
              <a:t> do with the liquid metal, since Mercury was named after the Roman messenger god</a:t>
            </a:r>
            <a:endParaRPr/>
          </a:p>
        </p:txBody>
      </p:sp>
      <p:sp>
        <p:nvSpPr>
          <p:cNvPr id="434" name="Google Shape;434;p43"/>
          <p:cNvSpPr txBox="1"/>
          <p:nvPr>
            <p:ph idx="3" type="subTitle"/>
          </p:nvPr>
        </p:nvSpPr>
        <p:spPr>
          <a:xfrm>
            <a:off x="1908394" y="1961025"/>
            <a:ext cx="24963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35" name="Google Shape;435;p43"/>
          <p:cNvSpPr txBox="1"/>
          <p:nvPr>
            <p:ph idx="4" type="subTitle"/>
          </p:nvPr>
        </p:nvSpPr>
        <p:spPr>
          <a:xfrm>
            <a:off x="5138390" y="1961025"/>
            <a:ext cx="2460900" cy="55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436" name="Google Shape;436;p43"/>
          <p:cNvGrpSpPr/>
          <p:nvPr/>
        </p:nvGrpSpPr>
        <p:grpSpPr>
          <a:xfrm>
            <a:off x="2981047" y="1639096"/>
            <a:ext cx="350995" cy="350049"/>
            <a:chOff x="1310075" y="3253275"/>
            <a:chExt cx="296950" cy="296150"/>
          </a:xfrm>
        </p:grpSpPr>
        <p:sp>
          <p:nvSpPr>
            <p:cNvPr id="437" name="Google Shape;437;p43"/>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3"/>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3"/>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3"/>
          <p:cNvGrpSpPr/>
          <p:nvPr/>
        </p:nvGrpSpPr>
        <p:grpSpPr>
          <a:xfrm>
            <a:off x="6193801" y="1639069"/>
            <a:ext cx="350079" cy="350079"/>
            <a:chOff x="2037825" y="3254050"/>
            <a:chExt cx="296175" cy="296175"/>
          </a:xfrm>
        </p:grpSpPr>
        <p:sp>
          <p:nvSpPr>
            <p:cNvPr id="441" name="Google Shape;441;p43"/>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3"/>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3"/>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3"/>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3"/>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3"/>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ph type="title"/>
          </p:nvPr>
        </p:nvSpPr>
        <p:spPr>
          <a:xfrm>
            <a:off x="713225" y="549179"/>
            <a:ext cx="7717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are three important ideas</a:t>
            </a:r>
            <a:endParaRPr/>
          </a:p>
        </p:txBody>
      </p:sp>
      <p:sp>
        <p:nvSpPr>
          <p:cNvPr id="452" name="Google Shape;452;p44"/>
          <p:cNvSpPr txBox="1"/>
          <p:nvPr>
            <p:ph idx="1" type="subTitle"/>
          </p:nvPr>
        </p:nvSpPr>
        <p:spPr>
          <a:xfrm>
            <a:off x="825406" y="2651352"/>
            <a:ext cx="2242500" cy="15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Jupiter is a gas giant and the biggest planet in the Solar System. It's the fourth brightest object in the night sky and it was named after the Roman god of the skies</a:t>
            </a:r>
            <a:endParaRPr/>
          </a:p>
        </p:txBody>
      </p:sp>
      <p:sp>
        <p:nvSpPr>
          <p:cNvPr id="453" name="Google Shape;453;p44"/>
          <p:cNvSpPr txBox="1"/>
          <p:nvPr>
            <p:ph idx="2" type="subTitle"/>
          </p:nvPr>
        </p:nvSpPr>
        <p:spPr>
          <a:xfrm>
            <a:off x="3450750" y="2651352"/>
            <a:ext cx="2242500" cy="15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 It’s terribly hot and its atmosphere is poisonous. It’s the second-brightest natural object in the night sky</a:t>
            </a:r>
            <a:endParaRPr/>
          </a:p>
        </p:txBody>
      </p:sp>
      <p:sp>
        <p:nvSpPr>
          <p:cNvPr id="454" name="Google Shape;454;p44"/>
          <p:cNvSpPr txBox="1"/>
          <p:nvPr>
            <p:ph idx="3" type="subTitle"/>
          </p:nvPr>
        </p:nvSpPr>
        <p:spPr>
          <a:xfrm>
            <a:off x="6076094" y="2651352"/>
            <a:ext cx="2242500" cy="1513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Saturn is a gas giant and </a:t>
            </a:r>
            <a:endParaRPr/>
          </a:p>
          <a:p>
            <a:pPr indent="0" lvl="0" marL="0" rtl="0" algn="ctr">
              <a:spcBef>
                <a:spcPts val="0"/>
              </a:spcBef>
              <a:spcAft>
                <a:spcPts val="0"/>
              </a:spcAft>
              <a:buNone/>
            </a:pPr>
            <a:r>
              <a:rPr lang="en"/>
              <a:t>has several rings and it's composed mostly of hydrogen and helium. Saturn was named after the Roman god of wealth and agriculture</a:t>
            </a:r>
            <a:endParaRPr/>
          </a:p>
        </p:txBody>
      </p:sp>
      <p:sp>
        <p:nvSpPr>
          <p:cNvPr id="455" name="Google Shape;455;p44"/>
          <p:cNvSpPr txBox="1"/>
          <p:nvPr>
            <p:ph idx="4" type="subTitle"/>
          </p:nvPr>
        </p:nvSpPr>
        <p:spPr>
          <a:xfrm>
            <a:off x="825400" y="2259975"/>
            <a:ext cx="2242500" cy="4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Jupiter</a:t>
            </a:r>
            <a:endParaRPr/>
          </a:p>
        </p:txBody>
      </p:sp>
      <p:sp>
        <p:nvSpPr>
          <p:cNvPr id="456" name="Google Shape;456;p44"/>
          <p:cNvSpPr txBox="1"/>
          <p:nvPr>
            <p:ph idx="5" type="subTitle"/>
          </p:nvPr>
        </p:nvSpPr>
        <p:spPr>
          <a:xfrm>
            <a:off x="3450748" y="2259975"/>
            <a:ext cx="2242500" cy="4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sp>
        <p:nvSpPr>
          <p:cNvPr id="457" name="Google Shape;457;p44"/>
          <p:cNvSpPr txBox="1"/>
          <p:nvPr>
            <p:ph idx="6" type="subTitle"/>
          </p:nvPr>
        </p:nvSpPr>
        <p:spPr>
          <a:xfrm>
            <a:off x="6076097" y="2259975"/>
            <a:ext cx="2242500" cy="40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Saturn</a:t>
            </a:r>
            <a:endParaRPr/>
          </a:p>
        </p:txBody>
      </p:sp>
      <p:grpSp>
        <p:nvGrpSpPr>
          <p:cNvPr id="458" name="Google Shape;458;p44"/>
          <p:cNvGrpSpPr/>
          <p:nvPr/>
        </p:nvGrpSpPr>
        <p:grpSpPr>
          <a:xfrm>
            <a:off x="4395557" y="1785784"/>
            <a:ext cx="352886" cy="350049"/>
            <a:chOff x="946175" y="3253275"/>
            <a:chExt cx="298550" cy="296150"/>
          </a:xfrm>
        </p:grpSpPr>
        <p:sp>
          <p:nvSpPr>
            <p:cNvPr id="459" name="Google Shape;459;p4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4" name="Google Shape;464;p44"/>
          <p:cNvGrpSpPr/>
          <p:nvPr/>
        </p:nvGrpSpPr>
        <p:grpSpPr>
          <a:xfrm>
            <a:off x="7064203" y="1786242"/>
            <a:ext cx="266305" cy="349133"/>
            <a:chOff x="3167275" y="3227275"/>
            <a:chExt cx="225300" cy="295375"/>
          </a:xfrm>
        </p:grpSpPr>
        <p:sp>
          <p:nvSpPr>
            <p:cNvPr id="465" name="Google Shape;465;p4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 name="Google Shape;470;p44"/>
          <p:cNvGrpSpPr/>
          <p:nvPr/>
        </p:nvGrpSpPr>
        <p:grpSpPr>
          <a:xfrm>
            <a:off x="1792487" y="1786242"/>
            <a:ext cx="348188" cy="349133"/>
            <a:chOff x="1674750" y="3254050"/>
            <a:chExt cx="294575" cy="295375"/>
          </a:xfrm>
        </p:grpSpPr>
        <p:sp>
          <p:nvSpPr>
            <p:cNvPr id="471" name="Google Shape;471;p4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porate Vision Board for Business by Slidesgo">
  <a:themeElements>
    <a:clrScheme name="Simple Light">
      <a:dk1>
        <a:srgbClr val="484341"/>
      </a:dk1>
      <a:lt1>
        <a:srgbClr val="F3F5F3"/>
      </a:lt1>
      <a:dk2>
        <a:srgbClr val="D5DFD1"/>
      </a:dk2>
      <a:lt2>
        <a:srgbClr val="AD958B"/>
      </a:lt2>
      <a:accent1>
        <a:srgbClr val="856658"/>
      </a:accent1>
      <a:accent2>
        <a:srgbClr val="FFFFFF"/>
      </a:accent2>
      <a:accent3>
        <a:srgbClr val="FFFFFF"/>
      </a:accent3>
      <a:accent4>
        <a:srgbClr val="FFFFFF"/>
      </a:accent4>
      <a:accent5>
        <a:srgbClr val="FFFFFF"/>
      </a:accent5>
      <a:accent6>
        <a:srgbClr val="FFFFFF"/>
      </a:accent6>
      <a:hlink>
        <a:srgbClr val="4843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